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Project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  <a:defRPr sz="1800"/>
            </a:pPr>
            <a:r>
              <a:rPr dirty="0"/>
              <a:t>✔ Data Collection</a:t>
            </a:r>
          </a:p>
          <a:p>
            <a:pPr marL="0" indent="0">
              <a:buNone/>
              <a:defRPr sz="1800"/>
            </a:pPr>
            <a:r>
              <a:rPr dirty="0"/>
              <a:t>✔ Processing Pipeline</a:t>
            </a:r>
          </a:p>
          <a:p>
            <a:pPr marL="0" indent="0">
              <a:buNone/>
              <a:defRPr sz="1800"/>
            </a:pPr>
            <a:r>
              <a:rPr dirty="0"/>
              <a:t>✔ Deployment Phase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Project Overview</vt:lpstr>
      <vt:lpstr>Key Objectives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shibin blesson</cp:lastModifiedBy>
  <cp:revision>2</cp:revision>
  <dcterms:created xsi:type="dcterms:W3CDTF">2013-01-27T09:14:16Z</dcterms:created>
  <dcterms:modified xsi:type="dcterms:W3CDTF">2025-10-17T10:42:15Z</dcterms:modified>
  <cp:category/>
</cp:coreProperties>
</file>