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6"/>
  </p:handoutMasterIdLst>
  <p:sldIdLst>
    <p:sldId id="281" r:id="rId2"/>
    <p:sldId id="293" r:id="rId3"/>
    <p:sldId id="295" r:id="rId4"/>
    <p:sldId id="296" r:id="rId5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18A3C1E-17F0-A6DA-A157-388A9E7291D2}" name="Edwin Rafael Lopez Salgado" initials="EL" userId="S::elopezs@utb.edu.co::6462245e-e136-4786-9959-fdfa7a29a52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3AD8"/>
    <a:srgbClr val="0FC5EF"/>
    <a:srgbClr val="71EC37"/>
    <a:srgbClr val="028C5C"/>
    <a:srgbClr val="F3FDFF"/>
    <a:srgbClr val="098559"/>
    <a:srgbClr val="2C42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7244F3-C2F5-456C-B946-7E7D47D6B220}" v="5" dt="2026-04-15T21:29:08.6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esenia Maria Caicedo Corrales" userId="2299989b-3e58-4635-9863-a81ba28152f9" providerId="ADAL" clId="{DC52C5BC-7B03-47AD-91B1-0E92E7ADBE12}"/>
    <pc:docChg chg="undo custSel addSld delSld modSld sldOrd">
      <pc:chgData name="Yesenia Maria Caicedo Corrales" userId="2299989b-3e58-4635-9863-a81ba28152f9" providerId="ADAL" clId="{DC52C5BC-7B03-47AD-91B1-0E92E7ADBE12}" dt="2026-04-15T21:38:48.483" v="499" actId="27107"/>
      <pc:docMkLst>
        <pc:docMk/>
      </pc:docMkLst>
      <pc:sldChg chg="del">
        <pc:chgData name="Yesenia Maria Caicedo Corrales" userId="2299989b-3e58-4635-9863-a81ba28152f9" providerId="ADAL" clId="{DC52C5BC-7B03-47AD-91B1-0E92E7ADBE12}" dt="2026-04-15T21:33:09.212" v="319" actId="2696"/>
        <pc:sldMkLst>
          <pc:docMk/>
          <pc:sldMk cId="2217363410" sldId="258"/>
        </pc:sldMkLst>
      </pc:sldChg>
      <pc:sldChg chg="del">
        <pc:chgData name="Yesenia Maria Caicedo Corrales" userId="2299989b-3e58-4635-9863-a81ba28152f9" providerId="ADAL" clId="{DC52C5BC-7B03-47AD-91B1-0E92E7ADBE12}" dt="2026-04-15T21:33:09.212" v="319" actId="2696"/>
        <pc:sldMkLst>
          <pc:docMk/>
          <pc:sldMk cId="4062684455" sldId="259"/>
        </pc:sldMkLst>
      </pc:sldChg>
      <pc:sldChg chg="del">
        <pc:chgData name="Yesenia Maria Caicedo Corrales" userId="2299989b-3e58-4635-9863-a81ba28152f9" providerId="ADAL" clId="{DC52C5BC-7B03-47AD-91B1-0E92E7ADBE12}" dt="2026-04-15T21:33:09.212" v="319" actId="2696"/>
        <pc:sldMkLst>
          <pc:docMk/>
          <pc:sldMk cId="1164531704" sldId="260"/>
        </pc:sldMkLst>
      </pc:sldChg>
      <pc:sldChg chg="del">
        <pc:chgData name="Yesenia Maria Caicedo Corrales" userId="2299989b-3e58-4635-9863-a81ba28152f9" providerId="ADAL" clId="{DC52C5BC-7B03-47AD-91B1-0E92E7ADBE12}" dt="2026-04-15T21:33:09.212" v="319" actId="2696"/>
        <pc:sldMkLst>
          <pc:docMk/>
          <pc:sldMk cId="499937984" sldId="261"/>
        </pc:sldMkLst>
      </pc:sldChg>
      <pc:sldChg chg="del">
        <pc:chgData name="Yesenia Maria Caicedo Corrales" userId="2299989b-3e58-4635-9863-a81ba28152f9" providerId="ADAL" clId="{DC52C5BC-7B03-47AD-91B1-0E92E7ADBE12}" dt="2026-04-15T21:33:09.212" v="319" actId="2696"/>
        <pc:sldMkLst>
          <pc:docMk/>
          <pc:sldMk cId="601376527" sldId="262"/>
        </pc:sldMkLst>
      </pc:sldChg>
      <pc:sldChg chg="del">
        <pc:chgData name="Yesenia Maria Caicedo Corrales" userId="2299989b-3e58-4635-9863-a81ba28152f9" providerId="ADAL" clId="{DC52C5BC-7B03-47AD-91B1-0E92E7ADBE12}" dt="2026-04-15T21:33:09.212" v="319" actId="2696"/>
        <pc:sldMkLst>
          <pc:docMk/>
          <pc:sldMk cId="3480774023" sldId="264"/>
        </pc:sldMkLst>
      </pc:sldChg>
      <pc:sldChg chg="del">
        <pc:chgData name="Yesenia Maria Caicedo Corrales" userId="2299989b-3e58-4635-9863-a81ba28152f9" providerId="ADAL" clId="{DC52C5BC-7B03-47AD-91B1-0E92E7ADBE12}" dt="2026-04-15T21:33:09.212" v="319" actId="2696"/>
        <pc:sldMkLst>
          <pc:docMk/>
          <pc:sldMk cId="1750676818" sldId="266"/>
        </pc:sldMkLst>
      </pc:sldChg>
      <pc:sldChg chg="del">
        <pc:chgData name="Yesenia Maria Caicedo Corrales" userId="2299989b-3e58-4635-9863-a81ba28152f9" providerId="ADAL" clId="{DC52C5BC-7B03-47AD-91B1-0E92E7ADBE12}" dt="2026-04-15T21:33:09.212" v="319" actId="2696"/>
        <pc:sldMkLst>
          <pc:docMk/>
          <pc:sldMk cId="513737776" sldId="267"/>
        </pc:sldMkLst>
      </pc:sldChg>
      <pc:sldChg chg="del">
        <pc:chgData name="Yesenia Maria Caicedo Corrales" userId="2299989b-3e58-4635-9863-a81ba28152f9" providerId="ADAL" clId="{DC52C5BC-7B03-47AD-91B1-0E92E7ADBE12}" dt="2026-04-15T21:33:09.212" v="319" actId="2696"/>
        <pc:sldMkLst>
          <pc:docMk/>
          <pc:sldMk cId="2860784679" sldId="268"/>
        </pc:sldMkLst>
      </pc:sldChg>
      <pc:sldChg chg="del">
        <pc:chgData name="Yesenia Maria Caicedo Corrales" userId="2299989b-3e58-4635-9863-a81ba28152f9" providerId="ADAL" clId="{DC52C5BC-7B03-47AD-91B1-0E92E7ADBE12}" dt="2026-04-15T21:33:09.212" v="319" actId="2696"/>
        <pc:sldMkLst>
          <pc:docMk/>
          <pc:sldMk cId="2425148517" sldId="269"/>
        </pc:sldMkLst>
      </pc:sldChg>
      <pc:sldChg chg="del">
        <pc:chgData name="Yesenia Maria Caicedo Corrales" userId="2299989b-3e58-4635-9863-a81ba28152f9" providerId="ADAL" clId="{DC52C5BC-7B03-47AD-91B1-0E92E7ADBE12}" dt="2026-04-15T21:33:09.212" v="319" actId="2696"/>
        <pc:sldMkLst>
          <pc:docMk/>
          <pc:sldMk cId="865371626" sldId="271"/>
        </pc:sldMkLst>
      </pc:sldChg>
      <pc:sldChg chg="del">
        <pc:chgData name="Yesenia Maria Caicedo Corrales" userId="2299989b-3e58-4635-9863-a81ba28152f9" providerId="ADAL" clId="{DC52C5BC-7B03-47AD-91B1-0E92E7ADBE12}" dt="2026-04-15T21:33:09.212" v="319" actId="2696"/>
        <pc:sldMkLst>
          <pc:docMk/>
          <pc:sldMk cId="400614723" sldId="272"/>
        </pc:sldMkLst>
      </pc:sldChg>
      <pc:sldChg chg="del">
        <pc:chgData name="Yesenia Maria Caicedo Corrales" userId="2299989b-3e58-4635-9863-a81ba28152f9" providerId="ADAL" clId="{DC52C5BC-7B03-47AD-91B1-0E92E7ADBE12}" dt="2026-04-15T21:33:09.212" v="319" actId="2696"/>
        <pc:sldMkLst>
          <pc:docMk/>
          <pc:sldMk cId="582206604" sldId="273"/>
        </pc:sldMkLst>
      </pc:sldChg>
      <pc:sldChg chg="del">
        <pc:chgData name="Yesenia Maria Caicedo Corrales" userId="2299989b-3e58-4635-9863-a81ba28152f9" providerId="ADAL" clId="{DC52C5BC-7B03-47AD-91B1-0E92E7ADBE12}" dt="2026-04-15T21:33:09.212" v="319" actId="2696"/>
        <pc:sldMkLst>
          <pc:docMk/>
          <pc:sldMk cId="3194543396" sldId="274"/>
        </pc:sldMkLst>
      </pc:sldChg>
      <pc:sldChg chg="del">
        <pc:chgData name="Yesenia Maria Caicedo Corrales" userId="2299989b-3e58-4635-9863-a81ba28152f9" providerId="ADAL" clId="{DC52C5BC-7B03-47AD-91B1-0E92E7ADBE12}" dt="2026-04-15T21:33:09.212" v="319" actId="2696"/>
        <pc:sldMkLst>
          <pc:docMk/>
          <pc:sldMk cId="1740156181" sldId="275"/>
        </pc:sldMkLst>
      </pc:sldChg>
      <pc:sldChg chg="del">
        <pc:chgData name="Yesenia Maria Caicedo Corrales" userId="2299989b-3e58-4635-9863-a81ba28152f9" providerId="ADAL" clId="{DC52C5BC-7B03-47AD-91B1-0E92E7ADBE12}" dt="2026-04-15T21:33:09.212" v="319" actId="2696"/>
        <pc:sldMkLst>
          <pc:docMk/>
          <pc:sldMk cId="3704314300" sldId="276"/>
        </pc:sldMkLst>
      </pc:sldChg>
      <pc:sldChg chg="del">
        <pc:chgData name="Yesenia Maria Caicedo Corrales" userId="2299989b-3e58-4635-9863-a81ba28152f9" providerId="ADAL" clId="{DC52C5BC-7B03-47AD-91B1-0E92E7ADBE12}" dt="2026-04-15T21:33:09.212" v="319" actId="2696"/>
        <pc:sldMkLst>
          <pc:docMk/>
          <pc:sldMk cId="1605037144" sldId="277"/>
        </pc:sldMkLst>
      </pc:sldChg>
      <pc:sldChg chg="del">
        <pc:chgData name="Yesenia Maria Caicedo Corrales" userId="2299989b-3e58-4635-9863-a81ba28152f9" providerId="ADAL" clId="{DC52C5BC-7B03-47AD-91B1-0E92E7ADBE12}" dt="2026-04-15T21:33:09.212" v="319" actId="2696"/>
        <pc:sldMkLst>
          <pc:docMk/>
          <pc:sldMk cId="1643135549" sldId="278"/>
        </pc:sldMkLst>
      </pc:sldChg>
      <pc:sldChg chg="del">
        <pc:chgData name="Yesenia Maria Caicedo Corrales" userId="2299989b-3e58-4635-9863-a81ba28152f9" providerId="ADAL" clId="{DC52C5BC-7B03-47AD-91B1-0E92E7ADBE12}" dt="2026-04-15T21:33:09.212" v="319" actId="2696"/>
        <pc:sldMkLst>
          <pc:docMk/>
          <pc:sldMk cId="1589775443" sldId="279"/>
        </pc:sldMkLst>
      </pc:sldChg>
      <pc:sldChg chg="addSp delSp modSp mod">
        <pc:chgData name="Yesenia Maria Caicedo Corrales" userId="2299989b-3e58-4635-9863-a81ba28152f9" providerId="ADAL" clId="{DC52C5BC-7B03-47AD-91B1-0E92E7ADBE12}" dt="2026-04-15T21:38:48.483" v="499" actId="27107"/>
        <pc:sldMkLst>
          <pc:docMk/>
          <pc:sldMk cId="1536217926" sldId="281"/>
        </pc:sldMkLst>
        <pc:spChg chg="mod">
          <ac:chgData name="Yesenia Maria Caicedo Corrales" userId="2299989b-3e58-4635-9863-a81ba28152f9" providerId="ADAL" clId="{DC52C5BC-7B03-47AD-91B1-0E92E7ADBE12}" dt="2026-04-15T21:38:48.483" v="499" actId="27107"/>
          <ac:spMkLst>
            <pc:docMk/>
            <pc:sldMk cId="1536217926" sldId="281"/>
            <ac:spMk id="2" creationId="{4BFAA534-9E2E-EE88-C5B7-C327A88EB83D}"/>
          </ac:spMkLst>
        </pc:spChg>
        <pc:spChg chg="del mod">
          <ac:chgData name="Yesenia Maria Caicedo Corrales" userId="2299989b-3e58-4635-9863-a81ba28152f9" providerId="ADAL" clId="{DC52C5BC-7B03-47AD-91B1-0E92E7ADBE12}" dt="2026-04-15T21:19:05.809" v="62" actId="478"/>
          <ac:spMkLst>
            <pc:docMk/>
            <pc:sldMk cId="1536217926" sldId="281"/>
            <ac:spMk id="3" creationId="{B996003A-AB73-7DF2-90B5-C03E19CF18FF}"/>
          </ac:spMkLst>
        </pc:spChg>
        <pc:picChg chg="add del mod">
          <ac:chgData name="Yesenia Maria Caicedo Corrales" userId="2299989b-3e58-4635-9863-a81ba28152f9" providerId="ADAL" clId="{DC52C5BC-7B03-47AD-91B1-0E92E7ADBE12}" dt="2026-04-15T21:20:34.448" v="77" actId="478"/>
          <ac:picMkLst>
            <pc:docMk/>
            <pc:sldMk cId="1536217926" sldId="281"/>
            <ac:picMk id="5" creationId="{E961E3D0-7B02-BC4F-E152-29B486202566}"/>
          </ac:picMkLst>
        </pc:picChg>
        <pc:picChg chg="mod">
          <ac:chgData name="Yesenia Maria Caicedo Corrales" userId="2299989b-3e58-4635-9863-a81ba28152f9" providerId="ADAL" clId="{DC52C5BC-7B03-47AD-91B1-0E92E7ADBE12}" dt="2026-04-15T21:22:13.456" v="81" actId="1076"/>
          <ac:picMkLst>
            <pc:docMk/>
            <pc:sldMk cId="1536217926" sldId="281"/>
            <ac:picMk id="17" creationId="{3FB96B33-BFD2-C078-D6B6-1D7CAFD13D67}"/>
          </ac:picMkLst>
        </pc:picChg>
      </pc:sldChg>
      <pc:sldChg chg="del">
        <pc:chgData name="Yesenia Maria Caicedo Corrales" userId="2299989b-3e58-4635-9863-a81ba28152f9" providerId="ADAL" clId="{DC52C5BC-7B03-47AD-91B1-0E92E7ADBE12}" dt="2026-04-15T21:33:09.212" v="319" actId="2696"/>
        <pc:sldMkLst>
          <pc:docMk/>
          <pc:sldMk cId="722530316" sldId="283"/>
        </pc:sldMkLst>
      </pc:sldChg>
      <pc:sldChg chg="del">
        <pc:chgData name="Yesenia Maria Caicedo Corrales" userId="2299989b-3e58-4635-9863-a81ba28152f9" providerId="ADAL" clId="{DC52C5BC-7B03-47AD-91B1-0E92E7ADBE12}" dt="2026-04-15T21:33:09.212" v="319" actId="2696"/>
        <pc:sldMkLst>
          <pc:docMk/>
          <pc:sldMk cId="2109806087" sldId="284"/>
        </pc:sldMkLst>
      </pc:sldChg>
      <pc:sldChg chg="del">
        <pc:chgData name="Yesenia Maria Caicedo Corrales" userId="2299989b-3e58-4635-9863-a81ba28152f9" providerId="ADAL" clId="{DC52C5BC-7B03-47AD-91B1-0E92E7ADBE12}" dt="2026-04-15T21:33:09.212" v="319" actId="2696"/>
        <pc:sldMkLst>
          <pc:docMk/>
          <pc:sldMk cId="3412960162" sldId="285"/>
        </pc:sldMkLst>
      </pc:sldChg>
      <pc:sldChg chg="del">
        <pc:chgData name="Yesenia Maria Caicedo Corrales" userId="2299989b-3e58-4635-9863-a81ba28152f9" providerId="ADAL" clId="{DC52C5BC-7B03-47AD-91B1-0E92E7ADBE12}" dt="2026-04-15T21:33:09.212" v="319" actId="2696"/>
        <pc:sldMkLst>
          <pc:docMk/>
          <pc:sldMk cId="1963777869" sldId="286"/>
        </pc:sldMkLst>
      </pc:sldChg>
      <pc:sldChg chg="del">
        <pc:chgData name="Yesenia Maria Caicedo Corrales" userId="2299989b-3e58-4635-9863-a81ba28152f9" providerId="ADAL" clId="{DC52C5BC-7B03-47AD-91B1-0E92E7ADBE12}" dt="2026-04-15T21:33:09.212" v="319" actId="2696"/>
        <pc:sldMkLst>
          <pc:docMk/>
          <pc:sldMk cId="137867192" sldId="287"/>
        </pc:sldMkLst>
      </pc:sldChg>
      <pc:sldChg chg="del">
        <pc:chgData name="Yesenia Maria Caicedo Corrales" userId="2299989b-3e58-4635-9863-a81ba28152f9" providerId="ADAL" clId="{DC52C5BC-7B03-47AD-91B1-0E92E7ADBE12}" dt="2026-04-15T21:33:09.212" v="319" actId="2696"/>
        <pc:sldMkLst>
          <pc:docMk/>
          <pc:sldMk cId="3793693699" sldId="288"/>
        </pc:sldMkLst>
      </pc:sldChg>
      <pc:sldChg chg="del">
        <pc:chgData name="Yesenia Maria Caicedo Corrales" userId="2299989b-3e58-4635-9863-a81ba28152f9" providerId="ADAL" clId="{DC52C5BC-7B03-47AD-91B1-0E92E7ADBE12}" dt="2026-04-15T21:33:09.212" v="319" actId="2696"/>
        <pc:sldMkLst>
          <pc:docMk/>
          <pc:sldMk cId="4046301628" sldId="289"/>
        </pc:sldMkLst>
      </pc:sldChg>
      <pc:sldChg chg="del">
        <pc:chgData name="Yesenia Maria Caicedo Corrales" userId="2299989b-3e58-4635-9863-a81ba28152f9" providerId="ADAL" clId="{DC52C5BC-7B03-47AD-91B1-0E92E7ADBE12}" dt="2026-04-15T21:33:09.212" v="319" actId="2696"/>
        <pc:sldMkLst>
          <pc:docMk/>
          <pc:sldMk cId="2894758796" sldId="290"/>
        </pc:sldMkLst>
      </pc:sldChg>
      <pc:sldChg chg="del">
        <pc:chgData name="Yesenia Maria Caicedo Corrales" userId="2299989b-3e58-4635-9863-a81ba28152f9" providerId="ADAL" clId="{DC52C5BC-7B03-47AD-91B1-0E92E7ADBE12}" dt="2026-04-15T21:33:09.212" v="319" actId="2696"/>
        <pc:sldMkLst>
          <pc:docMk/>
          <pc:sldMk cId="4030137233" sldId="291"/>
        </pc:sldMkLst>
      </pc:sldChg>
      <pc:sldChg chg="del">
        <pc:chgData name="Yesenia Maria Caicedo Corrales" userId="2299989b-3e58-4635-9863-a81ba28152f9" providerId="ADAL" clId="{DC52C5BC-7B03-47AD-91B1-0E92E7ADBE12}" dt="2026-04-15T21:33:09.212" v="319" actId="2696"/>
        <pc:sldMkLst>
          <pc:docMk/>
          <pc:sldMk cId="536942870" sldId="292"/>
        </pc:sldMkLst>
      </pc:sldChg>
      <pc:sldChg chg="addSp delSp modSp mod ord">
        <pc:chgData name="Yesenia Maria Caicedo Corrales" userId="2299989b-3e58-4635-9863-a81ba28152f9" providerId="ADAL" clId="{DC52C5BC-7B03-47AD-91B1-0E92E7ADBE12}" dt="2026-04-15T21:38:06.201" v="477" actId="1076"/>
        <pc:sldMkLst>
          <pc:docMk/>
          <pc:sldMk cId="1438918372" sldId="293"/>
        </pc:sldMkLst>
        <pc:spChg chg="del">
          <ac:chgData name="Yesenia Maria Caicedo Corrales" userId="2299989b-3e58-4635-9863-a81ba28152f9" providerId="ADAL" clId="{DC52C5BC-7B03-47AD-91B1-0E92E7ADBE12}" dt="2026-04-15T21:23:12.790" v="89" actId="478"/>
          <ac:spMkLst>
            <pc:docMk/>
            <pc:sldMk cId="1438918372" sldId="293"/>
            <ac:spMk id="3" creationId="{96750043-17EB-C7A9-D875-98726563EF7E}"/>
          </ac:spMkLst>
        </pc:spChg>
        <pc:spChg chg="mod">
          <ac:chgData name="Yesenia Maria Caicedo Corrales" userId="2299989b-3e58-4635-9863-a81ba28152f9" providerId="ADAL" clId="{DC52C5BC-7B03-47AD-91B1-0E92E7ADBE12}" dt="2026-04-15T21:37:44.299" v="472" actId="113"/>
          <ac:spMkLst>
            <pc:docMk/>
            <pc:sldMk cId="1438918372" sldId="293"/>
            <ac:spMk id="4" creationId="{B8BF8119-B2DD-E0E3-8F01-9F797B2C8EDF}"/>
          </ac:spMkLst>
        </pc:spChg>
        <pc:spChg chg="add del">
          <ac:chgData name="Yesenia Maria Caicedo Corrales" userId="2299989b-3e58-4635-9863-a81ba28152f9" providerId="ADAL" clId="{DC52C5BC-7B03-47AD-91B1-0E92E7ADBE12}" dt="2026-04-15T21:25:55.434" v="276" actId="478"/>
          <ac:spMkLst>
            <pc:docMk/>
            <pc:sldMk cId="1438918372" sldId="293"/>
            <ac:spMk id="5" creationId="{369455B3-818C-C3ED-F016-B9F1F0023B4D}"/>
          </ac:spMkLst>
        </pc:spChg>
        <pc:spChg chg="add mod">
          <ac:chgData name="Yesenia Maria Caicedo Corrales" userId="2299989b-3e58-4635-9863-a81ba28152f9" providerId="ADAL" clId="{DC52C5BC-7B03-47AD-91B1-0E92E7ADBE12}" dt="2026-04-15T21:37:53.215" v="474" actId="1076"/>
          <ac:spMkLst>
            <pc:docMk/>
            <pc:sldMk cId="1438918372" sldId="293"/>
            <ac:spMk id="6" creationId="{6B654A32-F581-8D9A-1D82-AE5B2BA2CF60}"/>
          </ac:spMkLst>
        </pc:spChg>
        <pc:spChg chg="add mod">
          <ac:chgData name="Yesenia Maria Caicedo Corrales" userId="2299989b-3e58-4635-9863-a81ba28152f9" providerId="ADAL" clId="{DC52C5BC-7B03-47AD-91B1-0E92E7ADBE12}" dt="2026-04-15T21:38:06.201" v="477" actId="1076"/>
          <ac:spMkLst>
            <pc:docMk/>
            <pc:sldMk cId="1438918372" sldId="293"/>
            <ac:spMk id="7" creationId="{2B27347B-2B02-947F-0539-20D435DBA4A8}"/>
          </ac:spMkLst>
        </pc:spChg>
        <pc:picChg chg="add del mod">
          <ac:chgData name="Yesenia Maria Caicedo Corrales" userId="2299989b-3e58-4635-9863-a81ba28152f9" providerId="ADAL" clId="{DC52C5BC-7B03-47AD-91B1-0E92E7ADBE12}" dt="2026-04-15T21:37:50.993" v="473" actId="14100"/>
          <ac:picMkLst>
            <pc:docMk/>
            <pc:sldMk cId="1438918372" sldId="293"/>
            <ac:picMk id="2" creationId="{52556D3D-55D5-CCAB-1FA0-7339F967EE95}"/>
          </ac:picMkLst>
        </pc:picChg>
      </pc:sldChg>
      <pc:sldChg chg="addSp delSp modSp add del mod">
        <pc:chgData name="Yesenia Maria Caicedo Corrales" userId="2299989b-3e58-4635-9863-a81ba28152f9" providerId="ADAL" clId="{DC52C5BC-7B03-47AD-91B1-0E92E7ADBE12}" dt="2026-04-15T21:33:09.212" v="319" actId="2696"/>
        <pc:sldMkLst>
          <pc:docMk/>
          <pc:sldMk cId="3451956117" sldId="294"/>
        </pc:sldMkLst>
        <pc:spChg chg="del">
          <ac:chgData name="Yesenia Maria Caicedo Corrales" userId="2299989b-3e58-4635-9863-a81ba28152f9" providerId="ADAL" clId="{DC52C5BC-7B03-47AD-91B1-0E92E7ADBE12}" dt="2026-04-15T21:22:35.621" v="84" actId="478"/>
          <ac:spMkLst>
            <pc:docMk/>
            <pc:sldMk cId="3451956117" sldId="294"/>
            <ac:spMk id="2" creationId="{1DB2157E-C7F6-5FF8-B018-30FBA0F02852}"/>
          </ac:spMkLst>
        </pc:spChg>
        <pc:spChg chg="add del mod">
          <ac:chgData name="Yesenia Maria Caicedo Corrales" userId="2299989b-3e58-4635-9863-a81ba28152f9" providerId="ADAL" clId="{DC52C5BC-7B03-47AD-91B1-0E92E7ADBE12}" dt="2026-04-15T21:22:38.601" v="85" actId="478"/>
          <ac:spMkLst>
            <pc:docMk/>
            <pc:sldMk cId="3451956117" sldId="294"/>
            <ac:spMk id="4" creationId="{A3D3D353-F746-8F0B-FF3D-818F569DD1D7}"/>
          </ac:spMkLst>
        </pc:spChg>
        <pc:picChg chg="mod">
          <ac:chgData name="Yesenia Maria Caicedo Corrales" userId="2299989b-3e58-4635-9863-a81ba28152f9" providerId="ADAL" clId="{DC52C5BC-7B03-47AD-91B1-0E92E7ADBE12}" dt="2026-04-15T21:22:44.194" v="86" actId="1076"/>
          <ac:picMkLst>
            <pc:docMk/>
            <pc:sldMk cId="3451956117" sldId="294"/>
            <ac:picMk id="5" creationId="{9C51D8DB-0FAA-4C9B-B42F-E98F0341D2BD}"/>
          </ac:picMkLst>
        </pc:picChg>
      </pc:sldChg>
      <pc:sldChg chg="addSp delSp modSp add mod">
        <pc:chgData name="Yesenia Maria Caicedo Corrales" userId="2299989b-3e58-4635-9863-a81ba28152f9" providerId="ADAL" clId="{DC52C5BC-7B03-47AD-91B1-0E92E7ADBE12}" dt="2026-04-15T21:37:38.908" v="471" actId="113"/>
        <pc:sldMkLst>
          <pc:docMk/>
          <pc:sldMk cId="309424343" sldId="295"/>
        </pc:sldMkLst>
        <pc:spChg chg="mod">
          <ac:chgData name="Yesenia Maria Caicedo Corrales" userId="2299989b-3e58-4635-9863-a81ba28152f9" providerId="ADAL" clId="{DC52C5BC-7B03-47AD-91B1-0E92E7ADBE12}" dt="2026-04-15T21:37:38.908" v="471" actId="113"/>
          <ac:spMkLst>
            <pc:docMk/>
            <pc:sldMk cId="309424343" sldId="295"/>
            <ac:spMk id="4" creationId="{CBDF6C82-0CE3-A6E0-4034-10689522AD34}"/>
          </ac:spMkLst>
        </pc:spChg>
        <pc:spChg chg="del">
          <ac:chgData name="Yesenia Maria Caicedo Corrales" userId="2299989b-3e58-4635-9863-a81ba28152f9" providerId="ADAL" clId="{DC52C5BC-7B03-47AD-91B1-0E92E7ADBE12}" dt="2026-04-15T21:27:46.163" v="287" actId="21"/>
          <ac:spMkLst>
            <pc:docMk/>
            <pc:sldMk cId="309424343" sldId="295"/>
            <ac:spMk id="6" creationId="{B024512B-64BB-2201-D76E-D4AD1E78A6E2}"/>
          </ac:spMkLst>
        </pc:spChg>
        <pc:spChg chg="del mod">
          <ac:chgData name="Yesenia Maria Caicedo Corrales" userId="2299989b-3e58-4635-9863-a81ba28152f9" providerId="ADAL" clId="{DC52C5BC-7B03-47AD-91B1-0E92E7ADBE12}" dt="2026-04-15T21:33:50.003" v="390" actId="478"/>
          <ac:spMkLst>
            <pc:docMk/>
            <pc:sldMk cId="309424343" sldId="295"/>
            <ac:spMk id="7" creationId="{10CB3177-2F4C-4988-741E-96D81C541191}"/>
          </ac:spMkLst>
        </pc:spChg>
        <pc:spChg chg="add mod">
          <ac:chgData name="Yesenia Maria Caicedo Corrales" userId="2299989b-3e58-4635-9863-a81ba28152f9" providerId="ADAL" clId="{DC52C5BC-7B03-47AD-91B1-0E92E7ADBE12}" dt="2026-04-15T21:28:59.650" v="300" actId="1076"/>
          <ac:spMkLst>
            <pc:docMk/>
            <pc:sldMk cId="309424343" sldId="295"/>
            <ac:spMk id="8" creationId="{B024512B-64BB-2201-D76E-D4AD1E78A6E2}"/>
          </ac:spMkLst>
        </pc:spChg>
        <pc:spChg chg="add mod">
          <ac:chgData name="Yesenia Maria Caicedo Corrales" userId="2299989b-3e58-4635-9863-a81ba28152f9" providerId="ADAL" clId="{DC52C5BC-7B03-47AD-91B1-0E92E7ADBE12}" dt="2026-04-15T21:31:41.729" v="307" actId="1076"/>
          <ac:spMkLst>
            <pc:docMk/>
            <pc:sldMk cId="309424343" sldId="295"/>
            <ac:spMk id="11" creationId="{FC569EA6-301F-A60A-3D49-B0C1C8A5B107}"/>
          </ac:spMkLst>
        </pc:spChg>
        <pc:spChg chg="add del mod">
          <ac:chgData name="Yesenia Maria Caicedo Corrales" userId="2299989b-3e58-4635-9863-a81ba28152f9" providerId="ADAL" clId="{DC52C5BC-7B03-47AD-91B1-0E92E7ADBE12}" dt="2026-04-15T21:37:26.050" v="470" actId="478"/>
          <ac:spMkLst>
            <pc:docMk/>
            <pc:sldMk cId="309424343" sldId="295"/>
            <ac:spMk id="16" creationId="{47F2B90D-E2A5-C7BA-D740-C05F4E994CE1}"/>
          </ac:spMkLst>
        </pc:spChg>
        <pc:picChg chg="del">
          <ac:chgData name="Yesenia Maria Caicedo Corrales" userId="2299989b-3e58-4635-9863-a81ba28152f9" providerId="ADAL" clId="{DC52C5BC-7B03-47AD-91B1-0E92E7ADBE12}" dt="2026-04-15T21:27:02.724" v="284" actId="478"/>
          <ac:picMkLst>
            <pc:docMk/>
            <pc:sldMk cId="309424343" sldId="295"/>
            <ac:picMk id="2" creationId="{990544E6-4C86-A751-1F18-0930F0438568}"/>
          </ac:picMkLst>
        </pc:picChg>
        <pc:picChg chg="add mod">
          <ac:chgData name="Yesenia Maria Caicedo Corrales" userId="2299989b-3e58-4635-9863-a81ba28152f9" providerId="ADAL" clId="{DC52C5BC-7B03-47AD-91B1-0E92E7ADBE12}" dt="2026-04-15T21:28:42.689" v="295" actId="14100"/>
          <ac:picMkLst>
            <pc:docMk/>
            <pc:sldMk cId="309424343" sldId="295"/>
            <ac:picMk id="5" creationId="{BDE8FC48-45E3-9959-C129-FCD3834CB57F}"/>
          </ac:picMkLst>
        </pc:picChg>
        <pc:picChg chg="add mod">
          <ac:chgData name="Yesenia Maria Caicedo Corrales" userId="2299989b-3e58-4635-9863-a81ba28152f9" providerId="ADAL" clId="{DC52C5BC-7B03-47AD-91B1-0E92E7ADBE12}" dt="2026-04-15T21:28:37.130" v="294" actId="1076"/>
          <ac:picMkLst>
            <pc:docMk/>
            <pc:sldMk cId="309424343" sldId="295"/>
            <ac:picMk id="10" creationId="{7FF0CAD5-A7FD-B536-7890-4198B34D8421}"/>
          </ac:picMkLst>
        </pc:picChg>
        <pc:picChg chg="add del mod">
          <ac:chgData name="Yesenia Maria Caicedo Corrales" userId="2299989b-3e58-4635-9863-a81ba28152f9" providerId="ADAL" clId="{DC52C5BC-7B03-47AD-91B1-0E92E7ADBE12}" dt="2026-04-15T21:34:52.687" v="441" actId="478"/>
          <ac:picMkLst>
            <pc:docMk/>
            <pc:sldMk cId="309424343" sldId="295"/>
            <ac:picMk id="13" creationId="{9430BE8A-7043-90BB-AE8F-4C46B9DCF35F}"/>
          </ac:picMkLst>
        </pc:picChg>
        <pc:picChg chg="add mod">
          <ac:chgData name="Yesenia Maria Caicedo Corrales" userId="2299989b-3e58-4635-9863-a81ba28152f9" providerId="ADAL" clId="{DC52C5BC-7B03-47AD-91B1-0E92E7ADBE12}" dt="2026-04-15T21:37:05.089" v="466" actId="1076"/>
          <ac:picMkLst>
            <pc:docMk/>
            <pc:sldMk cId="309424343" sldId="295"/>
            <ac:picMk id="15" creationId="{0DC9B18B-CC47-374F-41C2-89FAA8E18498}"/>
          </ac:picMkLst>
        </pc:picChg>
      </pc:sldChg>
      <pc:sldChg chg="addSp delSp modSp add mod">
        <pc:chgData name="Yesenia Maria Caicedo Corrales" userId="2299989b-3e58-4635-9863-a81ba28152f9" providerId="ADAL" clId="{DC52C5BC-7B03-47AD-91B1-0E92E7ADBE12}" dt="2026-04-15T21:32:32.016" v="318" actId="1076"/>
        <pc:sldMkLst>
          <pc:docMk/>
          <pc:sldMk cId="805301978" sldId="296"/>
        </pc:sldMkLst>
        <pc:spChg chg="add del mod">
          <ac:chgData name="Yesenia Maria Caicedo Corrales" userId="2299989b-3e58-4635-9863-a81ba28152f9" providerId="ADAL" clId="{DC52C5BC-7B03-47AD-91B1-0E92E7ADBE12}" dt="2026-04-15T21:32:26.553" v="316" actId="478"/>
          <ac:spMkLst>
            <pc:docMk/>
            <pc:sldMk cId="805301978" sldId="296"/>
            <ac:spMk id="3" creationId="{D049197A-64CE-47C2-1287-AF78270CF2B5}"/>
          </ac:spMkLst>
        </pc:spChg>
        <pc:spChg chg="del mod">
          <ac:chgData name="Yesenia Maria Caicedo Corrales" userId="2299989b-3e58-4635-9863-a81ba28152f9" providerId="ADAL" clId="{DC52C5BC-7B03-47AD-91B1-0E92E7ADBE12}" dt="2026-04-15T21:32:22.405" v="315" actId="478"/>
          <ac:spMkLst>
            <pc:docMk/>
            <pc:sldMk cId="805301978" sldId="296"/>
            <ac:spMk id="4" creationId="{6A4A8B22-670C-ADA0-0CE7-E6AF33346998}"/>
          </ac:spMkLst>
        </pc:spChg>
        <pc:spChg chg="del">
          <ac:chgData name="Yesenia Maria Caicedo Corrales" userId="2299989b-3e58-4635-9863-a81ba28152f9" providerId="ADAL" clId="{DC52C5BC-7B03-47AD-91B1-0E92E7ADBE12}" dt="2026-04-15T21:32:20.466" v="313" actId="478"/>
          <ac:spMkLst>
            <pc:docMk/>
            <pc:sldMk cId="805301978" sldId="296"/>
            <ac:spMk id="7" creationId="{4F44D90B-3EAC-5544-DE44-E7584043A097}"/>
          </ac:spMkLst>
        </pc:spChg>
        <pc:spChg chg="del">
          <ac:chgData name="Yesenia Maria Caicedo Corrales" userId="2299989b-3e58-4635-9863-a81ba28152f9" providerId="ADAL" clId="{DC52C5BC-7B03-47AD-91B1-0E92E7ADBE12}" dt="2026-04-15T21:32:19.145" v="312" actId="478"/>
          <ac:spMkLst>
            <pc:docMk/>
            <pc:sldMk cId="805301978" sldId="296"/>
            <ac:spMk id="8" creationId="{376B2244-7525-58A5-D2A0-7C1F959F2C2A}"/>
          </ac:spMkLst>
        </pc:spChg>
        <pc:spChg chg="del">
          <ac:chgData name="Yesenia Maria Caicedo Corrales" userId="2299989b-3e58-4635-9863-a81ba28152f9" providerId="ADAL" clId="{DC52C5BC-7B03-47AD-91B1-0E92E7ADBE12}" dt="2026-04-15T21:32:17.985" v="311" actId="478"/>
          <ac:spMkLst>
            <pc:docMk/>
            <pc:sldMk cId="805301978" sldId="296"/>
            <ac:spMk id="11" creationId="{0BACCE76-DD6D-BE0A-6645-0E8368BBE2E1}"/>
          </ac:spMkLst>
        </pc:spChg>
        <pc:picChg chg="del">
          <ac:chgData name="Yesenia Maria Caicedo Corrales" userId="2299989b-3e58-4635-9863-a81ba28152f9" providerId="ADAL" clId="{DC52C5BC-7B03-47AD-91B1-0E92E7ADBE12}" dt="2026-04-15T21:32:16.345" v="309" actId="478"/>
          <ac:picMkLst>
            <pc:docMk/>
            <pc:sldMk cId="805301978" sldId="296"/>
            <ac:picMk id="5" creationId="{4175ED18-A1DB-3738-7FD4-0835B4E81B82}"/>
          </ac:picMkLst>
        </pc:picChg>
        <pc:picChg chg="add mod">
          <ac:chgData name="Yesenia Maria Caicedo Corrales" userId="2299989b-3e58-4635-9863-a81ba28152f9" providerId="ADAL" clId="{DC52C5BC-7B03-47AD-91B1-0E92E7ADBE12}" dt="2026-04-15T21:32:32.016" v="318" actId="1076"/>
          <ac:picMkLst>
            <pc:docMk/>
            <pc:sldMk cId="805301978" sldId="296"/>
            <ac:picMk id="9" creationId="{73F43DDA-8A61-C559-6ABA-42823093F6F3}"/>
          </ac:picMkLst>
        </pc:picChg>
        <pc:picChg chg="del">
          <ac:chgData name="Yesenia Maria Caicedo Corrales" userId="2299989b-3e58-4635-9863-a81ba28152f9" providerId="ADAL" clId="{DC52C5BC-7B03-47AD-91B1-0E92E7ADBE12}" dt="2026-04-15T21:32:17.073" v="310" actId="478"/>
          <ac:picMkLst>
            <pc:docMk/>
            <pc:sldMk cId="805301978" sldId="296"/>
            <ac:picMk id="10" creationId="{6BF029DF-5D52-CC3E-ED09-431FEBFB382E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FE22D9D5-FB75-516A-7656-BE065A398DF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EEB0CDD-7C16-5CCD-E0A1-1AD40E105A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9C15AA-1F64-4C98-8E89-179664DE5CF8}" type="datetimeFigureOut">
              <a:rPr lang="es-CO" smtClean="0"/>
              <a:t>15/04/2026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D88BA3D-95CD-3257-BA7D-5556608C616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47B120D-8517-2D48-DEAD-450303220DA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DFEC50-884E-4518-BE0F-DEC060858CC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88354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ción 1  diapositiva de título">
    <p:bg>
      <p:bgPr>
        <a:solidFill>
          <a:srgbClr val="093A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B256F26-EE4B-5A70-C8C4-4B5DBF5E9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95D06-EC48-4533-817B-453AF6AA5013}" type="datetimeFigureOut">
              <a:rPr lang="es-CO" smtClean="0"/>
              <a:t>15/04/2026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02CAAF3-E48D-7E1A-473E-EB41139F6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BA84AB4-E7D1-94EE-149A-D47A89C8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BAFFB-BFEA-47DB-960B-4CD1F881D8A0}" type="slidenum">
              <a:rPr lang="es-CO" smtClean="0"/>
              <a:t>‹Nº›</a:t>
            </a:fld>
            <a:endParaRPr lang="es-CO"/>
          </a:p>
        </p:txBody>
      </p:sp>
      <p:sp>
        <p:nvSpPr>
          <p:cNvPr id="8" name="Título 14">
            <a:extLst>
              <a:ext uri="{FF2B5EF4-FFF2-40B4-BE49-F238E27FC236}">
                <a16:creationId xmlns:a16="http://schemas.microsoft.com/office/drawing/2014/main" id="{CA636473-42E0-C889-C764-871E23A65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963" y="1011672"/>
            <a:ext cx="4939228" cy="2766002"/>
          </a:xfrm>
        </p:spPr>
        <p:txBody>
          <a:bodyPr/>
          <a:lstStyle>
            <a:lvl1pPr>
              <a:defRPr sz="5400">
                <a:solidFill>
                  <a:srgbClr val="0FC5EF"/>
                </a:solidFill>
                <a:latin typeface="Aptos ExtraBold" panose="020F050202020403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1E01A4FC-23CD-5375-3798-3AC13BD26CA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8200" y="4707050"/>
            <a:ext cx="3757677" cy="924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112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4">
            <a:extLst>
              <a:ext uri="{FF2B5EF4-FFF2-40B4-BE49-F238E27FC236}">
                <a16:creationId xmlns:a16="http://schemas.microsoft.com/office/drawing/2014/main" id="{C144A2E3-E26D-5E7D-763F-9C0B451BA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7552" y="2607025"/>
            <a:ext cx="105156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499766DC-99E8-FD3B-747C-A2BAF882E4F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71737" y="4627400"/>
            <a:ext cx="4203029" cy="1034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402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bg>
      <p:bgPr>
        <a:solidFill>
          <a:srgbClr val="093A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690C58D-5D1F-B8DA-FB76-2198557CC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95D06-EC48-4533-817B-453AF6AA5013}" type="datetimeFigureOut">
              <a:rPr lang="es-CO" smtClean="0"/>
              <a:t>15/04/2026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00F8E5F-093C-C720-A7CC-62A32F824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12CC20F-C2CF-B823-C7B0-598155E71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BAFFB-BFEA-47DB-960B-4CD1F881D8A0}" type="slidenum">
              <a:rPr lang="es-CO" smtClean="0"/>
              <a:t>‹Nº›</a:t>
            </a:fld>
            <a:endParaRPr lang="es-CO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38CA4400-E2AD-B29C-8E75-E37783F40C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6775" y="1960947"/>
            <a:ext cx="10515600" cy="1325563"/>
          </a:xfrm>
        </p:spPr>
        <p:txBody>
          <a:bodyPr/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sz="4800" dirty="0">
                <a:solidFill>
                  <a:srgbClr val="2CB5E0"/>
                </a:solidFill>
                <a:latin typeface="Impact" panose="020B0806030902050204" pitchFamily="34" charset="0"/>
                <a:ea typeface="Russo One"/>
                <a:cs typeface="Russo One"/>
                <a:sym typeface="Russo One"/>
              </a:rPr>
              <a:t> </a:t>
            </a:r>
            <a:r>
              <a:rPr lang="es-ES" dirty="0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2426943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45121D2-A2C2-2C4E-21A6-6A52D8ECB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95D06-EC48-4533-817B-453AF6AA5013}" type="datetimeFigureOut">
              <a:rPr lang="es-CO" smtClean="0"/>
              <a:t>15/04/2026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DA4BDAF-9B45-EBEB-7109-89D1F9B66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D17EF37-1031-085C-8631-31BCFA6EA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BAFFB-BFEA-47DB-960B-4CD1F881D8A0}" type="slidenum">
              <a:rPr lang="es-CO" smtClean="0"/>
              <a:t>‹Nº›</a:t>
            </a:fld>
            <a:endParaRPr lang="es-CO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15A94A90-82B4-7BA5-19E3-E4C06FB8D662}"/>
              </a:ext>
            </a:extLst>
          </p:cNvPr>
          <p:cNvSpPr/>
          <p:nvPr userDrawn="1"/>
        </p:nvSpPr>
        <p:spPr>
          <a:xfrm>
            <a:off x="6096000" y="0"/>
            <a:ext cx="6096000" cy="68659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8095E530-6F51-30EC-3417-DF8B0FBE82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29686" y="1273832"/>
            <a:ext cx="5083942" cy="914400"/>
          </a:xfrm>
        </p:spPr>
        <p:txBody>
          <a:bodyPr/>
          <a:lstStyle>
            <a:lvl1pPr marL="0" indent="0">
              <a:buNone/>
              <a:defRPr sz="3200">
                <a:solidFill>
                  <a:srgbClr val="2C4293"/>
                </a:solidFill>
                <a:latin typeface="+mj-lt"/>
              </a:defRPr>
            </a:lvl1pPr>
            <a:lvl2pPr marL="742950" indent="-285750">
              <a:buFont typeface="Arial" panose="020B0604020202020204" pitchFamily="34" charset="0"/>
              <a:buChar char="•"/>
              <a:defRPr sz="1800" b="1">
                <a:solidFill>
                  <a:srgbClr val="2C4293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1"/>
            <a:endParaRPr lang="es-ES" dirty="0"/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8591054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EA4ED02-51AF-B6F1-55A0-AABD9B4ADB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877D62-C299-FBA1-0683-8193349593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36800"/>
            <a:ext cx="3932237" cy="3532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1C297C2-E5DB-BBF0-A31C-B812EA4F6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95D06-EC48-4533-817B-453AF6AA5013}" type="datetimeFigureOut">
              <a:rPr lang="es-CO" smtClean="0"/>
              <a:t>15/04/2026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925D73B-4AD6-CADB-55AD-F6052739F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69E8C17-021B-F1A3-7E51-87812B067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BAFFB-BFEA-47DB-960B-4CD1F881D8A0}" type="slidenum">
              <a:rPr lang="es-CO" smtClean="0"/>
              <a:t>‹Nº›</a:t>
            </a:fld>
            <a:endParaRPr lang="es-CO"/>
          </a:p>
        </p:txBody>
      </p:sp>
      <p:sp>
        <p:nvSpPr>
          <p:cNvPr id="14" name="Título 13">
            <a:extLst>
              <a:ext uri="{FF2B5EF4-FFF2-40B4-BE49-F238E27FC236}">
                <a16:creationId xmlns:a16="http://schemas.microsoft.com/office/drawing/2014/main" id="{C53CA065-7891-B8E1-6C23-358431A8D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344988" cy="1692275"/>
          </a:xfrm>
        </p:spPr>
        <p:txBody>
          <a:bodyPr/>
          <a:lstStyle>
            <a:lvl1pPr>
              <a:defRPr sz="3600">
                <a:solidFill>
                  <a:srgbClr val="098559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5484900F-A3F3-0F97-6228-F15CB704D118}"/>
              </a:ext>
            </a:extLst>
          </p:cNvPr>
          <p:cNvSpPr/>
          <p:nvPr userDrawn="1"/>
        </p:nvSpPr>
        <p:spPr>
          <a:xfrm>
            <a:off x="5183188" y="0"/>
            <a:ext cx="7008812" cy="6858000"/>
          </a:xfrm>
          <a:prstGeom prst="rect">
            <a:avLst/>
          </a:prstGeom>
          <a:solidFill>
            <a:srgbClr val="028C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532197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bg>
      <p:bgPr>
        <a:solidFill>
          <a:srgbClr val="093A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BA47783-BC09-0AB4-CA90-C9E5B264B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95D06-EC48-4533-817B-453AF6AA5013}" type="datetimeFigureOut">
              <a:rPr lang="es-CO" smtClean="0"/>
              <a:t>15/04/2026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D0B3178-2ADE-A53B-E223-AB7B408F3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0E45759-CC98-597D-E3C6-4F80D73B6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BAFFB-BFEA-47DB-960B-4CD1F881D8A0}" type="slidenum">
              <a:rPr lang="es-CO" smtClean="0"/>
              <a:t>‹Nº›</a:t>
            </a:fld>
            <a:endParaRPr lang="es-CO"/>
          </a:p>
        </p:txBody>
      </p:sp>
      <p:sp>
        <p:nvSpPr>
          <p:cNvPr id="6" name="Rectangle 40">
            <a:extLst>
              <a:ext uri="{FF2B5EF4-FFF2-40B4-BE49-F238E27FC236}">
                <a16:creationId xmlns:a16="http://schemas.microsoft.com/office/drawing/2014/main" id="{6F338E07-A336-7D86-A057-93EAB257B72C}"/>
              </a:ext>
            </a:extLst>
          </p:cNvPr>
          <p:cNvSpPr/>
          <p:nvPr userDrawn="1"/>
        </p:nvSpPr>
        <p:spPr>
          <a:xfrm>
            <a:off x="8244952" y="0"/>
            <a:ext cx="3947048" cy="6858000"/>
          </a:xfrm>
          <a:prstGeom prst="rect">
            <a:avLst/>
          </a:prstGeom>
          <a:solidFill>
            <a:srgbClr val="0FC5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ítulo 8">
            <a:extLst>
              <a:ext uri="{FF2B5EF4-FFF2-40B4-BE49-F238E27FC236}">
                <a16:creationId xmlns:a16="http://schemas.microsoft.com/office/drawing/2014/main" id="{7F88B82E-4848-D265-B670-BF62D69A5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434" y="1140378"/>
            <a:ext cx="5065643" cy="1325563"/>
          </a:xfrm>
        </p:spPr>
        <p:txBody>
          <a:bodyPr/>
          <a:lstStyle>
            <a:lvl1pPr marL="0" algn="l" defTabSz="914400" rtl="0" eaLnBrk="1" latinLnBrk="0" hangingPunct="1">
              <a:defRPr lang="es-CO" sz="3200" kern="1200" dirty="0">
                <a:solidFill>
                  <a:schemeClr val="bg1"/>
                </a:solidFill>
                <a:latin typeface="Impact" panose="020B0806030902050204" pitchFamily="34" charset="0"/>
                <a:ea typeface="+mn-ea"/>
                <a:cs typeface="+mn-cs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998704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FE0C2D5-CD19-853F-7866-58780F1E7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95D06-EC48-4533-817B-453AF6AA5013}" type="datetimeFigureOut">
              <a:rPr lang="es-CO" smtClean="0"/>
              <a:t>15/04/2026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FE03319-1ADC-5686-2B5C-1BB549667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3660D72-69E8-4B55-7049-F808E1A96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BAFFB-BFEA-47DB-960B-4CD1F881D8A0}" type="slidenum">
              <a:rPr lang="es-CO" smtClean="0"/>
              <a:t>‹Nº›</a:t>
            </a:fld>
            <a:endParaRPr lang="es-CO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508301E0-3B0C-66C6-7EC7-88C397E3AB11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FC5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Título 8">
            <a:extLst>
              <a:ext uri="{FF2B5EF4-FFF2-40B4-BE49-F238E27FC236}">
                <a16:creationId xmlns:a16="http://schemas.microsoft.com/office/drawing/2014/main" id="{AD32EE27-5938-8044-4E03-502AA3996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369" y="727730"/>
            <a:ext cx="4247904" cy="1609070"/>
          </a:xfrm>
        </p:spPr>
        <p:txBody>
          <a:bodyPr/>
          <a:lstStyle>
            <a:lvl1pPr marL="0" algn="l" defTabSz="914400" rtl="0" eaLnBrk="1" latinLnBrk="0" hangingPunct="1">
              <a:defRPr lang="es-CO" sz="3200" kern="1200" dirty="0">
                <a:solidFill>
                  <a:srgbClr val="093AD8"/>
                </a:solidFill>
                <a:latin typeface="Aptos ExtraBold" panose="020B0004020202020204" pitchFamily="34" charset="0"/>
                <a:ea typeface="+mn-ea"/>
                <a:cs typeface="+mn-cs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072341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bg>
      <p:bgPr>
        <a:solidFill>
          <a:srgbClr val="0985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B1C80D1-745E-BAB0-E027-0BA17E3CC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95D06-EC48-4533-817B-453AF6AA5013}" type="datetimeFigureOut">
              <a:rPr lang="es-CO" smtClean="0"/>
              <a:t>15/04/2026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C31D377-B6E4-7FC2-6EA8-B66BFE2F7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CAA83A5-94BA-164A-08E5-861DAD003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BAFFB-BFEA-47DB-960B-4CD1F881D8A0}" type="slidenum">
              <a:rPr lang="es-CO" smtClean="0"/>
              <a:t>‹Nº›</a:t>
            </a:fld>
            <a:endParaRPr lang="es-CO"/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4C674383-E988-CADE-0CF0-5376ADF05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3271"/>
            <a:ext cx="5183909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2" name="Gráfico 12">
            <a:extLst>
              <a:ext uri="{FF2B5EF4-FFF2-40B4-BE49-F238E27FC236}">
                <a16:creationId xmlns:a16="http://schemas.microsoft.com/office/drawing/2014/main" id="{A1ED9B77-935A-4655-2791-042AEDA3B36B}"/>
              </a:ext>
            </a:extLst>
          </p:cNvPr>
          <p:cNvSpPr/>
          <p:nvPr/>
        </p:nvSpPr>
        <p:spPr>
          <a:xfrm>
            <a:off x="10672126" y="0"/>
            <a:ext cx="1559930" cy="6859458"/>
          </a:xfrm>
          <a:custGeom>
            <a:avLst/>
            <a:gdLst>
              <a:gd name="connsiteX0" fmla="*/ 2293175 w 2293174"/>
              <a:gd name="connsiteY0" fmla="*/ 0 h 6859458"/>
              <a:gd name="connsiteX1" fmla="*/ 2293175 w 2293174"/>
              <a:gd name="connsiteY1" fmla="*/ 6859458 h 6859458"/>
              <a:gd name="connsiteX2" fmla="*/ 526988 w 2293174"/>
              <a:gd name="connsiteY2" fmla="*/ 6859458 h 6859458"/>
              <a:gd name="connsiteX3" fmla="*/ 0 w 2293174"/>
              <a:gd name="connsiteY3" fmla="*/ 6332418 h 6859458"/>
              <a:gd name="connsiteX4" fmla="*/ 0 w 2293174"/>
              <a:gd name="connsiteY4" fmla="*/ 4213674 h 6859458"/>
              <a:gd name="connsiteX5" fmla="*/ 664311 w 2293174"/>
              <a:gd name="connsiteY5" fmla="*/ 3433536 h 6859458"/>
              <a:gd name="connsiteX6" fmla="*/ 664311 w 2293174"/>
              <a:gd name="connsiteY6" fmla="*/ 3413610 h 6859458"/>
              <a:gd name="connsiteX7" fmla="*/ 0 w 2293174"/>
              <a:gd name="connsiteY7" fmla="*/ 2632608 h 6859458"/>
              <a:gd name="connsiteX8" fmla="*/ 0 w 2293174"/>
              <a:gd name="connsiteY8" fmla="*/ 527040 h 6859458"/>
              <a:gd name="connsiteX9" fmla="*/ 526988 w 2293174"/>
              <a:gd name="connsiteY9" fmla="*/ 0 h 6859458"/>
              <a:gd name="connsiteX10" fmla="*/ 2293175 w 2293174"/>
              <a:gd name="connsiteY10" fmla="*/ 0 h 6859458"/>
              <a:gd name="connsiteX0" fmla="*/ 2293175 w 2293175"/>
              <a:gd name="connsiteY0" fmla="*/ 0 h 6859458"/>
              <a:gd name="connsiteX1" fmla="*/ 1784217 w 2293175"/>
              <a:gd name="connsiteY1" fmla="*/ 6850832 h 6859458"/>
              <a:gd name="connsiteX2" fmla="*/ 526988 w 2293175"/>
              <a:gd name="connsiteY2" fmla="*/ 6859458 h 6859458"/>
              <a:gd name="connsiteX3" fmla="*/ 0 w 2293175"/>
              <a:gd name="connsiteY3" fmla="*/ 6332418 h 6859458"/>
              <a:gd name="connsiteX4" fmla="*/ 0 w 2293175"/>
              <a:gd name="connsiteY4" fmla="*/ 4213674 h 6859458"/>
              <a:gd name="connsiteX5" fmla="*/ 664311 w 2293175"/>
              <a:gd name="connsiteY5" fmla="*/ 3433536 h 6859458"/>
              <a:gd name="connsiteX6" fmla="*/ 664311 w 2293175"/>
              <a:gd name="connsiteY6" fmla="*/ 3413610 h 6859458"/>
              <a:gd name="connsiteX7" fmla="*/ 0 w 2293175"/>
              <a:gd name="connsiteY7" fmla="*/ 2632608 h 6859458"/>
              <a:gd name="connsiteX8" fmla="*/ 0 w 2293175"/>
              <a:gd name="connsiteY8" fmla="*/ 527040 h 6859458"/>
              <a:gd name="connsiteX9" fmla="*/ 526988 w 2293175"/>
              <a:gd name="connsiteY9" fmla="*/ 0 h 6859458"/>
              <a:gd name="connsiteX10" fmla="*/ 2293175 w 2293175"/>
              <a:gd name="connsiteY10" fmla="*/ 0 h 6859458"/>
              <a:gd name="connsiteX0" fmla="*/ 1473666 w 1784217"/>
              <a:gd name="connsiteY0" fmla="*/ 8626 h 6859458"/>
              <a:gd name="connsiteX1" fmla="*/ 1784217 w 1784217"/>
              <a:gd name="connsiteY1" fmla="*/ 6850832 h 6859458"/>
              <a:gd name="connsiteX2" fmla="*/ 526988 w 1784217"/>
              <a:gd name="connsiteY2" fmla="*/ 6859458 h 6859458"/>
              <a:gd name="connsiteX3" fmla="*/ 0 w 1784217"/>
              <a:gd name="connsiteY3" fmla="*/ 6332418 h 6859458"/>
              <a:gd name="connsiteX4" fmla="*/ 0 w 1784217"/>
              <a:gd name="connsiteY4" fmla="*/ 4213674 h 6859458"/>
              <a:gd name="connsiteX5" fmla="*/ 664311 w 1784217"/>
              <a:gd name="connsiteY5" fmla="*/ 3433536 h 6859458"/>
              <a:gd name="connsiteX6" fmla="*/ 664311 w 1784217"/>
              <a:gd name="connsiteY6" fmla="*/ 3413610 h 6859458"/>
              <a:gd name="connsiteX7" fmla="*/ 0 w 1784217"/>
              <a:gd name="connsiteY7" fmla="*/ 2632608 h 6859458"/>
              <a:gd name="connsiteX8" fmla="*/ 0 w 1784217"/>
              <a:gd name="connsiteY8" fmla="*/ 527040 h 6859458"/>
              <a:gd name="connsiteX9" fmla="*/ 526988 w 1784217"/>
              <a:gd name="connsiteY9" fmla="*/ 0 h 6859458"/>
              <a:gd name="connsiteX10" fmla="*/ 1473666 w 1784217"/>
              <a:gd name="connsiteY10" fmla="*/ 8626 h 6859458"/>
              <a:gd name="connsiteX0" fmla="*/ 1534051 w 1784217"/>
              <a:gd name="connsiteY0" fmla="*/ 8626 h 6859458"/>
              <a:gd name="connsiteX1" fmla="*/ 1784217 w 1784217"/>
              <a:gd name="connsiteY1" fmla="*/ 6850832 h 6859458"/>
              <a:gd name="connsiteX2" fmla="*/ 526988 w 1784217"/>
              <a:gd name="connsiteY2" fmla="*/ 6859458 h 6859458"/>
              <a:gd name="connsiteX3" fmla="*/ 0 w 1784217"/>
              <a:gd name="connsiteY3" fmla="*/ 6332418 h 6859458"/>
              <a:gd name="connsiteX4" fmla="*/ 0 w 1784217"/>
              <a:gd name="connsiteY4" fmla="*/ 4213674 h 6859458"/>
              <a:gd name="connsiteX5" fmla="*/ 664311 w 1784217"/>
              <a:gd name="connsiteY5" fmla="*/ 3433536 h 6859458"/>
              <a:gd name="connsiteX6" fmla="*/ 664311 w 1784217"/>
              <a:gd name="connsiteY6" fmla="*/ 3413610 h 6859458"/>
              <a:gd name="connsiteX7" fmla="*/ 0 w 1784217"/>
              <a:gd name="connsiteY7" fmla="*/ 2632608 h 6859458"/>
              <a:gd name="connsiteX8" fmla="*/ 0 w 1784217"/>
              <a:gd name="connsiteY8" fmla="*/ 527040 h 6859458"/>
              <a:gd name="connsiteX9" fmla="*/ 526988 w 1784217"/>
              <a:gd name="connsiteY9" fmla="*/ 0 h 6859458"/>
              <a:gd name="connsiteX10" fmla="*/ 1534051 w 1784217"/>
              <a:gd name="connsiteY10" fmla="*/ 8626 h 6859458"/>
              <a:gd name="connsiteX0" fmla="*/ 1534051 w 1585809"/>
              <a:gd name="connsiteY0" fmla="*/ 8626 h 6859458"/>
              <a:gd name="connsiteX1" fmla="*/ 1585809 w 1585809"/>
              <a:gd name="connsiteY1" fmla="*/ 6850832 h 6859458"/>
              <a:gd name="connsiteX2" fmla="*/ 526988 w 1585809"/>
              <a:gd name="connsiteY2" fmla="*/ 6859458 h 6859458"/>
              <a:gd name="connsiteX3" fmla="*/ 0 w 1585809"/>
              <a:gd name="connsiteY3" fmla="*/ 6332418 h 6859458"/>
              <a:gd name="connsiteX4" fmla="*/ 0 w 1585809"/>
              <a:gd name="connsiteY4" fmla="*/ 4213674 h 6859458"/>
              <a:gd name="connsiteX5" fmla="*/ 664311 w 1585809"/>
              <a:gd name="connsiteY5" fmla="*/ 3433536 h 6859458"/>
              <a:gd name="connsiteX6" fmla="*/ 664311 w 1585809"/>
              <a:gd name="connsiteY6" fmla="*/ 3413610 h 6859458"/>
              <a:gd name="connsiteX7" fmla="*/ 0 w 1585809"/>
              <a:gd name="connsiteY7" fmla="*/ 2632608 h 6859458"/>
              <a:gd name="connsiteX8" fmla="*/ 0 w 1585809"/>
              <a:gd name="connsiteY8" fmla="*/ 527040 h 6859458"/>
              <a:gd name="connsiteX9" fmla="*/ 526988 w 1585809"/>
              <a:gd name="connsiteY9" fmla="*/ 0 h 6859458"/>
              <a:gd name="connsiteX10" fmla="*/ 1534051 w 1585809"/>
              <a:gd name="connsiteY10" fmla="*/ 8626 h 6859458"/>
              <a:gd name="connsiteX0" fmla="*/ 1534051 w 1559930"/>
              <a:gd name="connsiteY0" fmla="*/ 8626 h 6859458"/>
              <a:gd name="connsiteX1" fmla="*/ 1559930 w 1559930"/>
              <a:gd name="connsiteY1" fmla="*/ 6842205 h 6859458"/>
              <a:gd name="connsiteX2" fmla="*/ 526988 w 1559930"/>
              <a:gd name="connsiteY2" fmla="*/ 6859458 h 6859458"/>
              <a:gd name="connsiteX3" fmla="*/ 0 w 1559930"/>
              <a:gd name="connsiteY3" fmla="*/ 6332418 h 6859458"/>
              <a:gd name="connsiteX4" fmla="*/ 0 w 1559930"/>
              <a:gd name="connsiteY4" fmla="*/ 4213674 h 6859458"/>
              <a:gd name="connsiteX5" fmla="*/ 664311 w 1559930"/>
              <a:gd name="connsiteY5" fmla="*/ 3433536 h 6859458"/>
              <a:gd name="connsiteX6" fmla="*/ 664311 w 1559930"/>
              <a:gd name="connsiteY6" fmla="*/ 3413610 h 6859458"/>
              <a:gd name="connsiteX7" fmla="*/ 0 w 1559930"/>
              <a:gd name="connsiteY7" fmla="*/ 2632608 h 6859458"/>
              <a:gd name="connsiteX8" fmla="*/ 0 w 1559930"/>
              <a:gd name="connsiteY8" fmla="*/ 527040 h 6859458"/>
              <a:gd name="connsiteX9" fmla="*/ 526988 w 1559930"/>
              <a:gd name="connsiteY9" fmla="*/ 0 h 6859458"/>
              <a:gd name="connsiteX10" fmla="*/ 1534051 w 1559930"/>
              <a:gd name="connsiteY10" fmla="*/ 8626 h 6859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59930" h="6859458">
                <a:moveTo>
                  <a:pt x="1534051" y="8626"/>
                </a:moveTo>
                <a:cubicBezTo>
                  <a:pt x="1542677" y="2286486"/>
                  <a:pt x="1551304" y="4564345"/>
                  <a:pt x="1559930" y="6842205"/>
                </a:cubicBezTo>
                <a:lnTo>
                  <a:pt x="526988" y="6859458"/>
                </a:lnTo>
                <a:cubicBezTo>
                  <a:pt x="235981" y="6859458"/>
                  <a:pt x="0" y="6623532"/>
                  <a:pt x="0" y="6332418"/>
                </a:cubicBezTo>
                <a:lnTo>
                  <a:pt x="0" y="4213674"/>
                </a:lnTo>
                <a:cubicBezTo>
                  <a:pt x="0" y="3819690"/>
                  <a:pt x="287983" y="3493692"/>
                  <a:pt x="664311" y="3433536"/>
                </a:cubicBezTo>
                <a:cubicBezTo>
                  <a:pt x="676029" y="3431700"/>
                  <a:pt x="676029" y="3415446"/>
                  <a:pt x="664311" y="3413610"/>
                </a:cubicBezTo>
                <a:cubicBezTo>
                  <a:pt x="287983" y="3353292"/>
                  <a:pt x="0" y="3026592"/>
                  <a:pt x="0" y="2632608"/>
                </a:cubicBezTo>
                <a:lnTo>
                  <a:pt x="0" y="527040"/>
                </a:lnTo>
                <a:cubicBezTo>
                  <a:pt x="0" y="235170"/>
                  <a:pt x="236089" y="0"/>
                  <a:pt x="526988" y="0"/>
                </a:cubicBezTo>
                <a:lnTo>
                  <a:pt x="1534051" y="8626"/>
                </a:lnTo>
                <a:close/>
              </a:path>
            </a:pathLst>
          </a:custGeom>
          <a:solidFill>
            <a:srgbClr val="028C5C"/>
          </a:solidFill>
          <a:ln w="28575" cap="flat">
            <a:solidFill>
              <a:srgbClr val="71EC37"/>
            </a:solidFill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400272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eño personalizado">
    <p:bg>
      <p:bgPr>
        <a:solidFill>
          <a:srgbClr val="093A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4800060-BF2A-72B3-0F23-E0D88B63E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95D06-EC48-4533-817B-453AF6AA5013}" type="datetimeFigureOut">
              <a:rPr lang="es-CO" smtClean="0"/>
              <a:t>15/04/2026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BBC6075-8F51-5E75-901E-C5C71CEA2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2922B5E-197F-6095-04B7-C939FF39C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BAFFB-BFEA-47DB-960B-4CD1F881D8A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596464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739A144-B697-5490-1D3D-21F30F5415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95D06-EC48-4533-817B-453AF6AA5013}" type="datetimeFigureOut">
              <a:rPr lang="es-CO" smtClean="0"/>
              <a:t>15/04/2026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27DA4BF-7E0C-3BD6-A126-68AB13997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7F73A00-B780-DF38-6AEF-00376FEC6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BAFFB-BFEA-47DB-960B-4CD1F881D8A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823168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3BC949F-DA44-4A58-B1D3-CA13BA0C5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95D06-EC48-4533-817B-453AF6AA5013}" type="datetimeFigureOut">
              <a:rPr lang="es-CO" smtClean="0"/>
              <a:t>15/04/2026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A093BA6-FB6D-8EEA-BCF8-F657EEE8E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F010C80-4966-3965-B789-12442D89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BAFFB-BFEA-47DB-960B-4CD1F881D8A0}" type="slidenum">
              <a:rPr lang="es-CO" smtClean="0"/>
              <a:t>‹Nº›</a:t>
            </a:fld>
            <a:endParaRPr lang="es-CO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8886A96-00AF-CC04-9432-26DFED08848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93A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01206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ción 3 de porta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B256F26-EE4B-5A70-C8C4-4B5DBF5E9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95D06-EC48-4533-817B-453AF6AA5013}" type="datetimeFigureOut">
              <a:rPr lang="es-CO" smtClean="0"/>
              <a:t>15/04/2026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02CAAF3-E48D-7E1A-473E-EB41139F6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BA84AB4-E7D1-94EE-149A-D47A89C8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BAFFB-BFEA-47DB-960B-4CD1F881D8A0}" type="slidenum">
              <a:rPr lang="es-CO" smtClean="0"/>
              <a:t>‹Nº›</a:t>
            </a:fld>
            <a:endParaRPr lang="es-CO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A31E3F90-2AEE-1648-4DC1-1AB0267311A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67265" y="682559"/>
            <a:ext cx="3687618" cy="907323"/>
          </a:xfrm>
          <a:prstGeom prst="rect">
            <a:avLst/>
          </a:prstGeom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A7B8E307-60A2-CE73-F10E-8BE94A7A2DD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27789" y="1547091"/>
            <a:ext cx="1264211" cy="3763818"/>
          </a:xfrm>
          <a:prstGeom prst="rect">
            <a:avLst/>
          </a:prstGeom>
        </p:spPr>
      </p:pic>
      <p:sp>
        <p:nvSpPr>
          <p:cNvPr id="15" name="Título 14">
            <a:extLst>
              <a:ext uri="{FF2B5EF4-FFF2-40B4-BE49-F238E27FC236}">
                <a16:creationId xmlns:a16="http://schemas.microsoft.com/office/drawing/2014/main" id="{DA2F0D15-B1DD-0290-4069-464D6C8EF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265" y="2406886"/>
            <a:ext cx="4832927" cy="2766002"/>
          </a:xfrm>
        </p:spPr>
        <p:txBody>
          <a:bodyPr/>
          <a:lstStyle>
            <a:lvl1pPr>
              <a:defRPr sz="5400">
                <a:solidFill>
                  <a:srgbClr val="0FC5EF"/>
                </a:solidFill>
                <a:latin typeface="Aptos ExtraBold" panose="020F050202020403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713183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eño personalizado">
    <p:bg>
      <p:bgPr>
        <a:solidFill>
          <a:srgbClr val="093A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F99813C-7619-F1F8-8DE0-EF8319A9D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95D06-EC48-4533-817B-453AF6AA5013}" type="datetimeFigureOut">
              <a:rPr lang="es-CO" smtClean="0"/>
              <a:t>15/04/2026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A18C052-2113-33D7-951F-F703C9EA1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3DA3945-816D-9C6E-C4EA-60FB493A0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BAFFB-BFEA-47DB-960B-4CD1F881D8A0}" type="slidenum">
              <a:rPr lang="es-CO" smtClean="0"/>
              <a:t>‹Nº›</a:t>
            </a:fld>
            <a:endParaRPr lang="es-CO"/>
          </a:p>
        </p:txBody>
      </p:sp>
      <p:sp>
        <p:nvSpPr>
          <p:cNvPr id="6" name="Rectangle 40">
            <a:extLst>
              <a:ext uri="{FF2B5EF4-FFF2-40B4-BE49-F238E27FC236}">
                <a16:creationId xmlns:a16="http://schemas.microsoft.com/office/drawing/2014/main" id="{3E37D973-FDF2-175C-5424-11653A2D1028}"/>
              </a:ext>
            </a:extLst>
          </p:cNvPr>
          <p:cNvSpPr/>
          <p:nvPr userDrawn="1"/>
        </p:nvSpPr>
        <p:spPr>
          <a:xfrm>
            <a:off x="8244952" y="0"/>
            <a:ext cx="3947048" cy="6858000"/>
          </a:xfrm>
          <a:prstGeom prst="rect">
            <a:avLst/>
          </a:prstGeom>
          <a:solidFill>
            <a:srgbClr val="0FC5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1629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eño personalizado">
    <p:bg>
      <p:bgPr>
        <a:solidFill>
          <a:srgbClr val="F3F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5734184-4B88-3B62-69C0-8A9D82979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95D06-EC48-4533-817B-453AF6AA5013}" type="datetimeFigureOut">
              <a:rPr lang="es-CO" smtClean="0"/>
              <a:t>15/04/2026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DF5F319-859C-3B83-E6CC-AAC4F6D1D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D16666A-AE7E-D754-927B-F9746A797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BAFFB-BFEA-47DB-960B-4CD1F881D8A0}" type="slidenum">
              <a:rPr lang="es-CO" smtClean="0"/>
              <a:t>‹Nº›</a:t>
            </a:fld>
            <a:endParaRPr lang="es-CO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6C2CF95F-7F36-B05B-58A6-403AF47E1D5E}"/>
              </a:ext>
            </a:extLst>
          </p:cNvPr>
          <p:cNvSpPr/>
          <p:nvPr userDrawn="1"/>
        </p:nvSpPr>
        <p:spPr>
          <a:xfrm>
            <a:off x="0" y="0"/>
            <a:ext cx="6096000" cy="3429000"/>
          </a:xfrm>
          <a:prstGeom prst="rect">
            <a:avLst/>
          </a:prstGeom>
          <a:solidFill>
            <a:srgbClr val="093A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E0EF38E3-0A8F-BFD4-77C2-30B20882F771}"/>
              </a:ext>
            </a:extLst>
          </p:cNvPr>
          <p:cNvSpPr/>
          <p:nvPr userDrawn="1"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rgbClr val="0FC5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1E49EEFF-E131-852C-1D6C-24C952529B77}"/>
              </a:ext>
            </a:extLst>
          </p:cNvPr>
          <p:cNvSpPr/>
          <p:nvPr userDrawn="1"/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ED6CF03E-1BE1-D479-D26D-739483D70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5270"/>
            <a:ext cx="4334164" cy="224876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80862BCF-31ED-32EB-AA93-5D09A889DD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4003964"/>
            <a:ext cx="4333875" cy="2352386"/>
          </a:xfrm>
        </p:spPr>
        <p:txBody>
          <a:bodyPr>
            <a:noAutofit/>
          </a:bodyPr>
          <a:lstStyle>
            <a:lvl1pPr>
              <a:defRPr sz="4800">
                <a:solidFill>
                  <a:srgbClr val="093AD8"/>
                </a:solidFill>
              </a:defRPr>
            </a:lvl1pPr>
            <a:lvl2pPr marL="457200" indent="0">
              <a:buNone/>
              <a:defRPr sz="4400" b="1">
                <a:solidFill>
                  <a:srgbClr val="093AD8"/>
                </a:solidFill>
              </a:defRPr>
            </a:lvl2pPr>
            <a:lvl3pPr>
              <a:defRPr sz="4000">
                <a:solidFill>
                  <a:srgbClr val="093AD8"/>
                </a:solidFill>
              </a:defRPr>
            </a:lvl3pPr>
            <a:lvl4pPr>
              <a:defRPr sz="3600">
                <a:solidFill>
                  <a:srgbClr val="093AD8"/>
                </a:solidFill>
              </a:defRPr>
            </a:lvl4pPr>
            <a:lvl5pPr>
              <a:defRPr sz="3600">
                <a:solidFill>
                  <a:srgbClr val="093AD8"/>
                </a:solidFill>
              </a:defRPr>
            </a:lvl5pPr>
          </a:lstStyle>
          <a:p>
            <a:pPr lvl="1"/>
            <a:r>
              <a:rPr lang="es-ES" dirty="0"/>
              <a:t>SUBTÍTULOS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282959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eño personalizado">
    <p:bg>
      <p:bgPr>
        <a:solidFill>
          <a:srgbClr val="093A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>
            <a:extLst>
              <a:ext uri="{FF2B5EF4-FFF2-40B4-BE49-F238E27FC236}">
                <a16:creationId xmlns:a16="http://schemas.microsoft.com/office/drawing/2014/main" id="{7FD55D66-C598-96BA-3CA5-3D1170E68412}"/>
              </a:ext>
            </a:extLst>
          </p:cNvPr>
          <p:cNvSpPr txBox="1"/>
          <p:nvPr userDrawn="1"/>
        </p:nvSpPr>
        <p:spPr>
          <a:xfrm>
            <a:off x="676275" y="5665696"/>
            <a:ext cx="44796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900" dirty="0">
                <a:solidFill>
                  <a:schemeClr val="bg1"/>
                </a:solidFill>
              </a:rPr>
              <a:t>Copyright © 2023. Todos los derechos reservados Universidad Tecnológica de Bolívar.</a:t>
            </a:r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E9D3AE24-CAC0-7121-0207-9E50551D0E9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4933" r="5186" b="23123"/>
          <a:stretch/>
        </p:blipFill>
        <p:spPr>
          <a:xfrm>
            <a:off x="147783" y="-1"/>
            <a:ext cx="12044218" cy="6871335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F6214286-DAF1-0AB2-5B38-11CD0B9C0F7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6431" y="1009289"/>
            <a:ext cx="4797341" cy="118036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8185E5CB-5B7E-BFC9-A09A-9A286D443CDD}"/>
              </a:ext>
            </a:extLst>
          </p:cNvPr>
          <p:cNvSpPr txBox="1"/>
          <p:nvPr userDrawn="1"/>
        </p:nvSpPr>
        <p:spPr>
          <a:xfrm>
            <a:off x="676275" y="3198944"/>
            <a:ext cx="410401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6000" b="0" dirty="0">
                <a:solidFill>
                  <a:srgbClr val="0FC5EF"/>
                </a:solidFill>
                <a:latin typeface="+mj-lt"/>
              </a:rPr>
              <a:t>¡GRACIAS!</a:t>
            </a:r>
            <a:endParaRPr lang="es-CO" sz="6000" b="0" dirty="0">
              <a:solidFill>
                <a:srgbClr val="0FC5EF"/>
              </a:solidFill>
              <a:latin typeface="+mj-lt"/>
            </a:endParaRP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2D5FDDCA-83DE-4546-21CC-E1F343C7B2D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8793" y="5154862"/>
            <a:ext cx="5812586" cy="283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344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ción de portada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áfico 12">
            <a:extLst>
              <a:ext uri="{FF2B5EF4-FFF2-40B4-BE49-F238E27FC236}">
                <a16:creationId xmlns:a16="http://schemas.microsoft.com/office/drawing/2014/main" id="{F09BADFA-179F-E8F4-518A-01084F86102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313729" y="5029721"/>
            <a:ext cx="2019011" cy="961434"/>
          </a:xfrm>
          <a:prstGeom prst="rect">
            <a:avLst/>
          </a:prstGeom>
        </p:spPr>
      </p:pic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0BB3591-26AF-2180-EAC4-BA9990380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95D06-EC48-4533-817B-453AF6AA5013}" type="datetimeFigureOut">
              <a:rPr lang="es-CO" smtClean="0"/>
              <a:t>15/04/2026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7548340-053C-396E-13C5-88EBEA84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7D4455F-627D-3FD1-EC85-3FC1CC241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BAFFB-BFEA-47DB-960B-4CD1F881D8A0}" type="slidenum">
              <a:rPr lang="es-CO" smtClean="0"/>
              <a:t>‹Nº›</a:t>
            </a:fld>
            <a:endParaRPr lang="es-CO"/>
          </a:p>
        </p:txBody>
      </p:sp>
      <p:sp>
        <p:nvSpPr>
          <p:cNvPr id="16" name="Título 15">
            <a:extLst>
              <a:ext uri="{FF2B5EF4-FFF2-40B4-BE49-F238E27FC236}">
                <a16:creationId xmlns:a16="http://schemas.microsoft.com/office/drawing/2014/main" id="{DE1BDCB7-747A-FC01-3349-527FEBEDC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309" y="866845"/>
            <a:ext cx="4528127" cy="2839893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223789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ción de portada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770302D-CC06-AB06-A7A2-7B50CE331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95D06-EC48-4533-817B-453AF6AA5013}" type="datetimeFigureOut">
              <a:rPr lang="es-CO" smtClean="0"/>
              <a:t>15/04/2026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0B1D98C-78E7-D029-8895-302CCB99C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3081F70-6FAF-584E-5618-83B1DB1E5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BAFFB-BFEA-47DB-960B-4CD1F881D8A0}" type="slidenum">
              <a:rPr lang="es-CO" smtClean="0"/>
              <a:t>‹Nº›</a:t>
            </a:fld>
            <a:endParaRPr lang="es-CO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2CE96DF5-D962-1EE3-EB93-EB605D173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486" y="563419"/>
            <a:ext cx="3173459" cy="4278004"/>
          </a:xfrm>
        </p:spPr>
        <p:txBody>
          <a:bodyPr/>
          <a:lstStyle>
            <a:lvl1pPr>
              <a:defRPr>
                <a:solidFill>
                  <a:srgbClr val="0FC5EF"/>
                </a:solidFill>
                <a:latin typeface="Aptos ExtraBold" panose="020B0004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F89C3DA6-2FA3-C27E-384B-5D5F9AC8FF4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8200" y="5046973"/>
            <a:ext cx="2019011" cy="961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847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áfico 13">
            <a:extLst>
              <a:ext uri="{FF2B5EF4-FFF2-40B4-BE49-F238E27FC236}">
                <a16:creationId xmlns:a16="http://schemas.microsoft.com/office/drawing/2014/main" id="{23BB15E4-21DE-2800-7BFD-C9B1783F1E7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50000"/>
          <a:stretch/>
        </p:blipFill>
        <p:spPr>
          <a:xfrm>
            <a:off x="308393" y="6310313"/>
            <a:ext cx="11780086" cy="54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28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E97D61F-ED4F-5402-DBBA-E31723A64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95D06-EC48-4533-817B-453AF6AA5013}" type="datetimeFigureOut">
              <a:rPr lang="es-CO" smtClean="0"/>
              <a:t>15/04/2026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F615568-3ABF-4384-8834-D92EAE275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3E89A8E-A3BF-87C1-F257-82A0A4D1C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BAFFB-BFEA-47DB-960B-4CD1F881D8A0}" type="slidenum">
              <a:rPr lang="es-CO" smtClean="0"/>
              <a:t>‹Nº›</a:t>
            </a:fld>
            <a:endParaRPr lang="es-CO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27590FE-5AF5-ED59-B6B5-8FD3091B5352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093A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35382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ción 2 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047EB43-C679-5FE2-9C8C-E3C11ECB0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95D06-EC48-4533-817B-453AF6AA5013}" type="datetimeFigureOut">
              <a:rPr lang="es-CO" smtClean="0"/>
              <a:t>15/04/2026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0B829C1-FA94-3ED1-73C8-793FF6BDC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C2B0A7-3798-6DEF-F059-772124FA6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BAFFB-BFEA-47DB-960B-4CD1F881D8A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49224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pción 2 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047EB43-C679-5FE2-9C8C-E3C11ECB0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95D06-EC48-4533-817B-453AF6AA5013}" type="datetimeFigureOut">
              <a:rPr lang="es-CO" smtClean="0"/>
              <a:t>15/04/2026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0B829C1-FA94-3ED1-73C8-793FF6BDC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C2B0A7-3798-6DEF-F059-772124FA6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BAFFB-BFEA-47DB-960B-4CD1F881D8A0}" type="slidenum">
              <a:rPr lang="es-CO" smtClean="0"/>
              <a:t>‹Nº›</a:t>
            </a:fld>
            <a:endParaRPr lang="es-CO"/>
          </a:p>
        </p:txBody>
      </p:sp>
      <p:sp>
        <p:nvSpPr>
          <p:cNvPr id="2" name="Título 14">
            <a:extLst>
              <a:ext uri="{FF2B5EF4-FFF2-40B4-BE49-F238E27FC236}">
                <a16:creationId xmlns:a16="http://schemas.microsoft.com/office/drawing/2014/main" id="{6E4B6258-ACFB-6EA4-C08D-2CB4D5A6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977" y="292450"/>
            <a:ext cx="7537323" cy="1107725"/>
          </a:xfrm>
        </p:spPr>
        <p:txBody>
          <a:bodyPr/>
          <a:lstStyle>
            <a:lvl1pPr algn="l">
              <a:defRPr sz="32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E7B6264E-E9A8-E15C-9D5C-8EB3225AA33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01532" y="394749"/>
            <a:ext cx="1549756" cy="381311"/>
          </a:xfrm>
          <a:prstGeom prst="rect">
            <a:avLst/>
          </a:prstGeom>
        </p:spPr>
      </p:pic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5C32F928-80B2-4775-5029-D8EB338205C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8850" y="1562100"/>
            <a:ext cx="7651750" cy="40386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3191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332863A-40D2-FA06-F617-87AAF509F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95D06-EC48-4533-817B-453AF6AA5013}" type="datetimeFigureOut">
              <a:rPr lang="es-CO" smtClean="0"/>
              <a:t>15/04/2026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5F431CD-27DC-5FC4-67CE-67DE8B89C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4C025A7-120C-3E08-8654-63104DDFA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BAFFB-BFEA-47DB-960B-4CD1F881D8A0}" type="slidenum">
              <a:rPr lang="es-CO" smtClean="0"/>
              <a:t>‹Nº›</a:t>
            </a:fld>
            <a:endParaRPr lang="es-CO"/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1F49C176-3BAD-A332-C233-8BB04C31A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6599" y="1792228"/>
            <a:ext cx="7918802" cy="2650377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078413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B7E055C-EE96-A1A7-5F20-DBDA6E42C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DE8CD45-B3F0-9CCA-C5CF-81433DAC31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1846BB9-0C89-57A7-1EC2-90B58D45EB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B95D06-EC48-4533-817B-453AF6AA5013}" type="datetimeFigureOut">
              <a:rPr lang="es-CO" smtClean="0"/>
              <a:t>15/04/2026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505C29C-E517-A932-96F7-A1C31C1F79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AB6866F-55CF-3CA2-8719-78F8F27778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5BAFFB-BFEA-47DB-960B-4CD1F881D8A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72405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73" r:id="rId5"/>
    <p:sldLayoutId id="2147483674" r:id="rId6"/>
    <p:sldLayoutId id="2147483649" r:id="rId7"/>
    <p:sldLayoutId id="2147483677" r:id="rId8"/>
    <p:sldLayoutId id="2147483655" r:id="rId9"/>
    <p:sldLayoutId id="2147483651" r:id="rId10"/>
    <p:sldLayoutId id="2147483654" r:id="rId11"/>
    <p:sldLayoutId id="2147483660" r:id="rId12"/>
    <p:sldLayoutId id="2147483657" r:id="rId13"/>
    <p:sldLayoutId id="2147483665" r:id="rId14"/>
    <p:sldLayoutId id="2147483666" r:id="rId15"/>
    <p:sldLayoutId id="2147483650" r:id="rId16"/>
    <p:sldLayoutId id="2147483669" r:id="rId17"/>
    <p:sldLayoutId id="2147483670" r:id="rId18"/>
    <p:sldLayoutId id="2147483671" r:id="rId19"/>
    <p:sldLayoutId id="2147483675" r:id="rId20"/>
    <p:sldLayoutId id="2147483676" r:id="rId21"/>
    <p:sldLayoutId id="2147483672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s-CO" sz="4800" kern="1200" dirty="0">
          <a:solidFill>
            <a:srgbClr val="093AD8"/>
          </a:solidFill>
          <a:latin typeface="Aptos ExtraBold" panose="020B0004020202020204" pitchFamily="34" charset="0"/>
          <a:ea typeface="+mn-ea"/>
          <a:cs typeface="+mn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FAA534-9E2E-EE88-C5B7-C327A88EB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046" y="1951020"/>
            <a:ext cx="5241333" cy="2955960"/>
          </a:xfrm>
        </p:spPr>
        <p:txBody>
          <a:bodyPr/>
          <a:lstStyle/>
          <a:p>
            <a:r>
              <a:rPr lang="es-ES" sz="4400" dirty="0">
                <a:solidFill>
                  <a:srgbClr val="093AD8"/>
                </a:solidFill>
              </a:rPr>
              <a:t>¿Cómo ubicar un libro en las estanterías de la biblioteca?</a:t>
            </a:r>
            <a:endParaRPr lang="es-CO" sz="4400" dirty="0">
              <a:solidFill>
                <a:srgbClr val="093AD8"/>
              </a:solidFill>
            </a:endParaRPr>
          </a:p>
        </p:txBody>
      </p:sp>
      <p:pic>
        <p:nvPicPr>
          <p:cNvPr id="17" name="Imagen 16" descr="Un edificio de fondo&#10;&#10;Descripción generada automáticamente">
            <a:extLst>
              <a:ext uri="{FF2B5EF4-FFF2-40B4-BE49-F238E27FC236}">
                <a16:creationId xmlns:a16="http://schemas.microsoft.com/office/drawing/2014/main" id="{3FB96B33-BFD2-C078-D6B6-1D7CAFD13D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3" t="10991" r="2748" b="1861"/>
          <a:stretch>
            <a:fillRect/>
          </a:stretch>
        </p:blipFill>
        <p:spPr>
          <a:xfrm>
            <a:off x="4904641" y="1563247"/>
            <a:ext cx="5769669" cy="3731506"/>
          </a:xfrm>
          <a:custGeom>
            <a:avLst/>
            <a:gdLst>
              <a:gd name="connsiteX0" fmla="*/ 286771 w 5769669"/>
              <a:gd name="connsiteY0" fmla="*/ 0 h 3731506"/>
              <a:gd name="connsiteX1" fmla="*/ 5482898 w 5769669"/>
              <a:gd name="connsiteY1" fmla="*/ 0 h 3731506"/>
              <a:gd name="connsiteX2" fmla="*/ 5769669 w 5769669"/>
              <a:gd name="connsiteY2" fmla="*/ 286771 h 3731506"/>
              <a:gd name="connsiteX3" fmla="*/ 5769669 w 5769669"/>
              <a:gd name="connsiteY3" fmla="*/ 1439475 h 3731506"/>
              <a:gd name="connsiteX4" fmla="*/ 5408262 w 5769669"/>
              <a:gd name="connsiteY4" fmla="*/ 1864014 h 3731506"/>
              <a:gd name="connsiteX5" fmla="*/ 5408262 w 5769669"/>
              <a:gd name="connsiteY5" fmla="*/ 1863747 h 3731506"/>
              <a:gd name="connsiteX6" fmla="*/ 5408262 w 5769669"/>
              <a:gd name="connsiteY6" fmla="*/ 1874447 h 3731506"/>
              <a:gd name="connsiteX7" fmla="*/ 5769669 w 5769669"/>
              <a:gd name="connsiteY7" fmla="*/ 2299254 h 3731506"/>
              <a:gd name="connsiteX8" fmla="*/ 5769669 w 5769669"/>
              <a:gd name="connsiteY8" fmla="*/ 3444735 h 3731506"/>
              <a:gd name="connsiteX9" fmla="*/ 5482898 w 5769669"/>
              <a:gd name="connsiteY9" fmla="*/ 3731506 h 3731506"/>
              <a:gd name="connsiteX10" fmla="*/ 286771 w 5769669"/>
              <a:gd name="connsiteY10" fmla="*/ 3731506 h 3731506"/>
              <a:gd name="connsiteX11" fmla="*/ 0 w 5769669"/>
              <a:gd name="connsiteY11" fmla="*/ 3444735 h 3731506"/>
              <a:gd name="connsiteX12" fmla="*/ 0 w 5769669"/>
              <a:gd name="connsiteY12" fmla="*/ 286771 h 3731506"/>
              <a:gd name="connsiteX13" fmla="*/ 286771 w 5769669"/>
              <a:gd name="connsiteY13" fmla="*/ 0 h 3731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769669" h="3731506">
                <a:moveTo>
                  <a:pt x="286771" y="0"/>
                </a:moveTo>
                <a:lnTo>
                  <a:pt x="5482898" y="0"/>
                </a:lnTo>
                <a:cubicBezTo>
                  <a:pt x="5641264" y="0"/>
                  <a:pt x="5769669" y="128405"/>
                  <a:pt x="5769669" y="286771"/>
                </a:cubicBezTo>
                <a:lnTo>
                  <a:pt x="5769669" y="1439475"/>
                </a:lnTo>
                <a:cubicBezTo>
                  <a:pt x="5769669" y="1653751"/>
                  <a:pt x="5612908" y="1831110"/>
                  <a:pt x="5408262" y="1864014"/>
                </a:cubicBezTo>
                <a:lnTo>
                  <a:pt x="5408262" y="1863747"/>
                </a:lnTo>
                <a:cubicBezTo>
                  <a:pt x="5401842" y="1864817"/>
                  <a:pt x="5401842" y="1873645"/>
                  <a:pt x="5408262" y="1874447"/>
                </a:cubicBezTo>
                <a:cubicBezTo>
                  <a:pt x="5612908" y="1907351"/>
                  <a:pt x="5769669" y="2084978"/>
                  <a:pt x="5769669" y="2299254"/>
                </a:cubicBezTo>
                <a:lnTo>
                  <a:pt x="5769669" y="3444735"/>
                </a:lnTo>
                <a:cubicBezTo>
                  <a:pt x="5769669" y="3603636"/>
                  <a:pt x="5641264" y="3731506"/>
                  <a:pt x="5482898" y="3731506"/>
                </a:cubicBezTo>
                <a:lnTo>
                  <a:pt x="286771" y="3731506"/>
                </a:lnTo>
                <a:cubicBezTo>
                  <a:pt x="128405" y="3731506"/>
                  <a:pt x="0" y="3603636"/>
                  <a:pt x="0" y="3444735"/>
                </a:cubicBezTo>
                <a:lnTo>
                  <a:pt x="0" y="286771"/>
                </a:lnTo>
                <a:cubicBezTo>
                  <a:pt x="0" y="128405"/>
                  <a:pt x="128405" y="0"/>
                  <a:pt x="286771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36217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8BF8119-B2DD-E0E3-8F01-9F797B2C8E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8610" y="241300"/>
            <a:ext cx="9444990" cy="6426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2400" b="1" dirty="0">
                <a:solidFill>
                  <a:srgbClr val="093AD8"/>
                </a:solidFill>
              </a:rPr>
              <a:t>Realizar la búsqueda del recurso por título, autor, palabra clave o  tema de investigación y luego filtrar disponibilidad en la biblioteca</a:t>
            </a:r>
            <a:endParaRPr lang="es-CO" sz="2400" b="1" dirty="0">
              <a:solidFill>
                <a:srgbClr val="093AD8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2556D3D-55D5-CCAB-1FA0-7339F967EE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" y="978153"/>
            <a:ext cx="11785600" cy="5770557"/>
          </a:xfrm>
          <a:prstGeom prst="rect">
            <a:avLst/>
          </a:prstGeom>
        </p:spPr>
      </p:pic>
      <p:sp>
        <p:nvSpPr>
          <p:cNvPr id="6" name="Flecha: hacia abajo 5">
            <a:extLst>
              <a:ext uri="{FF2B5EF4-FFF2-40B4-BE49-F238E27FC236}">
                <a16:creationId xmlns:a16="http://schemas.microsoft.com/office/drawing/2014/main" id="{6B654A32-F581-8D9A-1D82-AE5B2BA2CF60}"/>
              </a:ext>
            </a:extLst>
          </p:cNvPr>
          <p:cNvSpPr/>
          <p:nvPr/>
        </p:nvSpPr>
        <p:spPr>
          <a:xfrm rot="16200000">
            <a:off x="1757680" y="1503680"/>
            <a:ext cx="426720" cy="90424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Flecha: hacia abajo 6">
            <a:extLst>
              <a:ext uri="{FF2B5EF4-FFF2-40B4-BE49-F238E27FC236}">
                <a16:creationId xmlns:a16="http://schemas.microsoft.com/office/drawing/2014/main" id="{2B27347B-2B02-947F-0539-20D435DBA4A8}"/>
              </a:ext>
            </a:extLst>
          </p:cNvPr>
          <p:cNvSpPr/>
          <p:nvPr/>
        </p:nvSpPr>
        <p:spPr>
          <a:xfrm rot="16200000">
            <a:off x="9072880" y="4414520"/>
            <a:ext cx="370840" cy="9906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38918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97ABA-B2C9-7E05-0767-3871A89BE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BDF6C82-0CE3-A6E0-4034-10689522AD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44559" y="1915160"/>
            <a:ext cx="3338829" cy="6426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2400" b="1" dirty="0">
                <a:solidFill>
                  <a:srgbClr val="093AD8"/>
                </a:solidFill>
              </a:rPr>
              <a:t>Tomar la opción de Disponible en Biblioteca Luis Enrique Borja Barón, luego clic en el ícono  </a:t>
            </a:r>
          </a:p>
          <a:p>
            <a:pPr marL="0" indent="0">
              <a:buNone/>
            </a:pPr>
            <a:endParaRPr lang="es-CO" sz="2400" b="1" dirty="0">
              <a:solidFill>
                <a:srgbClr val="093AD8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DE8FC48-45E3-9959-C129-FCD3834CB5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28" y="748512"/>
            <a:ext cx="8116731" cy="2116608"/>
          </a:xfrm>
          <a:prstGeom prst="rect">
            <a:avLst/>
          </a:prstGeom>
        </p:spPr>
      </p:pic>
      <p:sp>
        <p:nvSpPr>
          <p:cNvPr id="8" name="Flecha: hacia abajo 7">
            <a:extLst>
              <a:ext uri="{FF2B5EF4-FFF2-40B4-BE49-F238E27FC236}">
                <a16:creationId xmlns:a16="http://schemas.microsoft.com/office/drawing/2014/main" id="{B024512B-64BB-2201-D76E-D4AD1E78A6E2}"/>
              </a:ext>
            </a:extLst>
          </p:cNvPr>
          <p:cNvSpPr/>
          <p:nvPr/>
        </p:nvSpPr>
        <p:spPr>
          <a:xfrm rot="5400000">
            <a:off x="6299200" y="2039620"/>
            <a:ext cx="314960" cy="89075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FF0CAD5-A7FD-B536-7890-4198B34D84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28" y="3036264"/>
            <a:ext cx="7973538" cy="3400900"/>
          </a:xfrm>
          <a:prstGeom prst="rect">
            <a:avLst/>
          </a:prstGeom>
        </p:spPr>
      </p:pic>
      <p:sp>
        <p:nvSpPr>
          <p:cNvPr id="11" name="Flecha: hacia abajo 10">
            <a:extLst>
              <a:ext uri="{FF2B5EF4-FFF2-40B4-BE49-F238E27FC236}">
                <a16:creationId xmlns:a16="http://schemas.microsoft.com/office/drawing/2014/main" id="{FC569EA6-301F-A60A-3D49-B0C1C8A5B107}"/>
              </a:ext>
            </a:extLst>
          </p:cNvPr>
          <p:cNvSpPr/>
          <p:nvPr/>
        </p:nvSpPr>
        <p:spPr>
          <a:xfrm rot="5400000">
            <a:off x="1667473" y="3608033"/>
            <a:ext cx="320040" cy="89669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0DC9B18B-CC47-374F-41C2-89FAA8E184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43476" y="3620096"/>
            <a:ext cx="2057687" cy="55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24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3D4A1D-7D1B-0E64-133F-FB4B4625BE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73F43DDA-8A61-C559-6ABA-42823093F6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09" y="933101"/>
            <a:ext cx="9002381" cy="4991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3019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alizado 1">
      <a:majorFont>
        <a:latin typeface="Aptos ExtraBold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742</TotalTime>
  <Words>52</Words>
  <Application>Microsoft Office PowerPoint</Application>
  <PresentationFormat>Panorámica</PresentationFormat>
  <Paragraphs>3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0" baseType="lpstr">
      <vt:lpstr>Aptos</vt:lpstr>
      <vt:lpstr>Aptos ExtraBold</vt:lpstr>
      <vt:lpstr>Arial</vt:lpstr>
      <vt:lpstr>Calibri</vt:lpstr>
      <vt:lpstr>Impact</vt:lpstr>
      <vt:lpstr>Tema de Office</vt:lpstr>
      <vt:lpstr>¿Cómo ubicar un libro en las estanterías de la biblioteca?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Mavy Catherine Gutierrez Cedeno</dc:creator>
  <cp:lastModifiedBy>Yesenia Maria Caicedo Corrales</cp:lastModifiedBy>
  <cp:revision>18</cp:revision>
  <dcterms:created xsi:type="dcterms:W3CDTF">2023-09-28T21:13:09Z</dcterms:created>
  <dcterms:modified xsi:type="dcterms:W3CDTF">2026-04-15T21:38:49Z</dcterms:modified>
</cp:coreProperties>
</file>